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5" r:id="rId4"/>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Lst>
  <p:sldSz cy="5143500" cx="9144000"/>
  <p:notesSz cx="6858000" cy="9144000"/>
  <p:embeddedFontLst>
    <p:embeddedFont>
      <p:font typeface="Proxima Nova"/>
      <p:regular r:id="rId43"/>
      <p:bold r:id="rId44"/>
      <p:italic r:id="rId45"/>
      <p:boldItalic r:id="rId46"/>
    </p:embeddedFont>
    <p:embeddedFont>
      <p:font typeface="Poppins"/>
      <p:regular r:id="rId47"/>
      <p:bold r:id="rId48"/>
      <p:italic r:id="rId49"/>
      <p:boldItalic r:id="rId50"/>
    </p:embeddedFont>
    <p:embeddedFont>
      <p:font typeface="Poppins Light"/>
      <p:regular r:id="rId51"/>
      <p:bold r:id="rId52"/>
      <p:italic r:id="rId53"/>
      <p:boldItalic r:id="rId54"/>
    </p:embeddedFont>
    <p:embeddedFont>
      <p:font typeface="Proxima Nova Semibold"/>
      <p:regular r:id="rId55"/>
      <p:bold r:id="rId56"/>
      <p:boldItalic r:id="rId57"/>
    </p:embeddedFont>
    <p:embeddedFont>
      <p:font typeface="Poppins SemiBold"/>
      <p:regular r:id="rId58"/>
      <p:bold r:id="rId59"/>
      <p:italic r:id="rId60"/>
      <p:boldItalic r:id="rId61"/>
    </p:embeddedFont>
    <p:embeddedFont>
      <p:font typeface="Poppins ExtraBold"/>
      <p:bold r:id="rId62"/>
      <p:boldItalic r:id="rId6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126CE81-B64F-4176-A8F2-AC745FB12540}">
  <a:tblStyle styleId="{1126CE81-B64F-4176-A8F2-AC745FB12540}"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font" Target="fonts/ProximaNova-bold.fntdata"/><Relationship Id="rId43" Type="http://schemas.openxmlformats.org/officeDocument/2006/relationships/font" Target="fonts/ProximaNova-regular.fntdata"/><Relationship Id="rId46" Type="http://schemas.openxmlformats.org/officeDocument/2006/relationships/font" Target="fonts/ProximaNova-boldItalic.fntdata"/><Relationship Id="rId45" Type="http://schemas.openxmlformats.org/officeDocument/2006/relationships/font" Target="fonts/ProximaNova-italic.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font" Target="fonts/Poppins-bold.fntdata"/><Relationship Id="rId47" Type="http://schemas.openxmlformats.org/officeDocument/2006/relationships/font" Target="fonts/Poppins-regular.fntdata"/><Relationship Id="rId49" Type="http://schemas.openxmlformats.org/officeDocument/2006/relationships/font" Target="fonts/Poppins-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PoppinsExtraBold-bold.fntdata"/><Relationship Id="rId61" Type="http://schemas.openxmlformats.org/officeDocument/2006/relationships/font" Target="fonts/PoppinsSemiBold-boldItalic.fntdata"/><Relationship Id="rId20" Type="http://schemas.openxmlformats.org/officeDocument/2006/relationships/slide" Target="slides/slide14.xml"/><Relationship Id="rId63" Type="http://schemas.openxmlformats.org/officeDocument/2006/relationships/font" Target="fonts/PoppinsExtraBold-boldItalic.fntdata"/><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60" Type="http://schemas.openxmlformats.org/officeDocument/2006/relationships/font" Target="fonts/PoppinsSemiBold-italic.fntdata"/><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PoppinsLight-regular.fntdata"/><Relationship Id="rId50" Type="http://schemas.openxmlformats.org/officeDocument/2006/relationships/font" Target="fonts/Poppins-boldItalic.fntdata"/><Relationship Id="rId53" Type="http://schemas.openxmlformats.org/officeDocument/2006/relationships/font" Target="fonts/PoppinsLight-italic.fntdata"/><Relationship Id="rId52" Type="http://schemas.openxmlformats.org/officeDocument/2006/relationships/font" Target="fonts/PoppinsLight-bold.fntdata"/><Relationship Id="rId11" Type="http://schemas.openxmlformats.org/officeDocument/2006/relationships/slide" Target="slides/slide5.xml"/><Relationship Id="rId55" Type="http://schemas.openxmlformats.org/officeDocument/2006/relationships/font" Target="fonts/ProximaNovaSemibold-regular.fntdata"/><Relationship Id="rId10" Type="http://schemas.openxmlformats.org/officeDocument/2006/relationships/slide" Target="slides/slide4.xml"/><Relationship Id="rId54" Type="http://schemas.openxmlformats.org/officeDocument/2006/relationships/font" Target="fonts/PoppinsLight-boldItalic.fntdata"/><Relationship Id="rId13" Type="http://schemas.openxmlformats.org/officeDocument/2006/relationships/slide" Target="slides/slide7.xml"/><Relationship Id="rId57" Type="http://schemas.openxmlformats.org/officeDocument/2006/relationships/font" Target="fonts/ProximaNovaSemibold-boldItalic.fntdata"/><Relationship Id="rId12" Type="http://schemas.openxmlformats.org/officeDocument/2006/relationships/slide" Target="slides/slide6.xml"/><Relationship Id="rId56" Type="http://schemas.openxmlformats.org/officeDocument/2006/relationships/font" Target="fonts/ProximaNovaSemibold-bold.fntdata"/><Relationship Id="rId15" Type="http://schemas.openxmlformats.org/officeDocument/2006/relationships/slide" Target="slides/slide9.xml"/><Relationship Id="rId59" Type="http://schemas.openxmlformats.org/officeDocument/2006/relationships/font" Target="fonts/PoppinsSemiBold-bold.fntdata"/><Relationship Id="rId14" Type="http://schemas.openxmlformats.org/officeDocument/2006/relationships/slide" Target="slides/slide8.xml"/><Relationship Id="rId58" Type="http://schemas.openxmlformats.org/officeDocument/2006/relationships/font" Target="fonts/PoppinsSemiBold-regular.fntdata"/><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09" name="Shape 9109"/>
        <p:cNvGrpSpPr/>
        <p:nvPr/>
      </p:nvGrpSpPr>
      <p:grpSpPr>
        <a:xfrm>
          <a:off x="0" y="0"/>
          <a:ext cx="0" cy="0"/>
          <a:chOff x="0" y="0"/>
          <a:chExt cx="0" cy="0"/>
        </a:xfrm>
      </p:grpSpPr>
      <p:sp>
        <p:nvSpPr>
          <p:cNvPr id="9110" name="Google Shape;9110;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9111" name="Google Shape;9111;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9" name="Shape 9689"/>
        <p:cNvGrpSpPr/>
        <p:nvPr/>
      </p:nvGrpSpPr>
      <p:grpSpPr>
        <a:xfrm>
          <a:off x="0" y="0"/>
          <a:ext cx="0" cy="0"/>
          <a:chOff x="0" y="0"/>
          <a:chExt cx="0" cy="0"/>
        </a:xfrm>
      </p:grpSpPr>
      <p:sp>
        <p:nvSpPr>
          <p:cNvPr id="9690" name="Google Shape;9690;g10741350024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91" name="Google Shape;9691;g10741350024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17" name="Shape 10017"/>
        <p:cNvGrpSpPr/>
        <p:nvPr/>
      </p:nvGrpSpPr>
      <p:grpSpPr>
        <a:xfrm>
          <a:off x="0" y="0"/>
          <a:ext cx="0" cy="0"/>
          <a:chOff x="0" y="0"/>
          <a:chExt cx="0" cy="0"/>
        </a:xfrm>
      </p:grpSpPr>
      <p:sp>
        <p:nvSpPr>
          <p:cNvPr id="10018" name="Google Shape;10018;g6b12ef3f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19" name="Google Shape;10019;g6b12ef3f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3" name="Shape 10083"/>
        <p:cNvGrpSpPr/>
        <p:nvPr/>
      </p:nvGrpSpPr>
      <p:grpSpPr>
        <a:xfrm>
          <a:off x="0" y="0"/>
          <a:ext cx="0" cy="0"/>
          <a:chOff x="0" y="0"/>
          <a:chExt cx="0" cy="0"/>
        </a:xfrm>
      </p:grpSpPr>
      <p:sp>
        <p:nvSpPr>
          <p:cNvPr id="10084" name="Google Shape;10084;g10741350d39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85" name="Google Shape;10085;g10741350d39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1" name="Shape 10411"/>
        <p:cNvGrpSpPr/>
        <p:nvPr/>
      </p:nvGrpSpPr>
      <p:grpSpPr>
        <a:xfrm>
          <a:off x="0" y="0"/>
          <a:ext cx="0" cy="0"/>
          <a:chOff x="0" y="0"/>
          <a:chExt cx="0" cy="0"/>
        </a:xfrm>
      </p:grpSpPr>
      <p:sp>
        <p:nvSpPr>
          <p:cNvPr id="10412" name="Google Shape;10412;g10741350d39_0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3" name="Google Shape;10413;g10741350d39_0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17" name="Shape 10417"/>
        <p:cNvGrpSpPr/>
        <p:nvPr/>
      </p:nvGrpSpPr>
      <p:grpSpPr>
        <a:xfrm>
          <a:off x="0" y="0"/>
          <a:ext cx="0" cy="0"/>
          <a:chOff x="0" y="0"/>
          <a:chExt cx="0" cy="0"/>
        </a:xfrm>
      </p:grpSpPr>
      <p:sp>
        <p:nvSpPr>
          <p:cNvPr id="10418" name="Google Shape;10418;g2e2ea387c94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19" name="Google Shape;10419;g2e2ea387c94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4" name="Shape 10424"/>
        <p:cNvGrpSpPr/>
        <p:nvPr/>
      </p:nvGrpSpPr>
      <p:grpSpPr>
        <a:xfrm>
          <a:off x="0" y="0"/>
          <a:ext cx="0" cy="0"/>
          <a:chOff x="0" y="0"/>
          <a:chExt cx="0" cy="0"/>
        </a:xfrm>
      </p:grpSpPr>
      <p:sp>
        <p:nvSpPr>
          <p:cNvPr id="10425" name="Google Shape;10425;g273003265e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26" name="Google Shape;10426;g273003265e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0" name="Shape 10430"/>
        <p:cNvGrpSpPr/>
        <p:nvPr/>
      </p:nvGrpSpPr>
      <p:grpSpPr>
        <a:xfrm>
          <a:off x="0" y="0"/>
          <a:ext cx="0" cy="0"/>
          <a:chOff x="0" y="0"/>
          <a:chExt cx="0" cy="0"/>
        </a:xfrm>
      </p:grpSpPr>
      <p:sp>
        <p:nvSpPr>
          <p:cNvPr id="10431" name="Google Shape;10431;g273003265e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2" name="Google Shape;10432;g273003265e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36" name="Shape 10436"/>
        <p:cNvGrpSpPr/>
        <p:nvPr/>
      </p:nvGrpSpPr>
      <p:grpSpPr>
        <a:xfrm>
          <a:off x="0" y="0"/>
          <a:ext cx="0" cy="0"/>
          <a:chOff x="0" y="0"/>
          <a:chExt cx="0" cy="0"/>
        </a:xfrm>
      </p:grpSpPr>
      <p:sp>
        <p:nvSpPr>
          <p:cNvPr id="10437" name="Google Shape;10437;g273003265ec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38" name="Google Shape;10438;g273003265ec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2" name="Shape 10442"/>
        <p:cNvGrpSpPr/>
        <p:nvPr/>
      </p:nvGrpSpPr>
      <p:grpSpPr>
        <a:xfrm>
          <a:off x="0" y="0"/>
          <a:ext cx="0" cy="0"/>
          <a:chOff x="0" y="0"/>
          <a:chExt cx="0" cy="0"/>
        </a:xfrm>
      </p:grpSpPr>
      <p:sp>
        <p:nvSpPr>
          <p:cNvPr id="10443" name="Google Shape;10443;g273003265ec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4" name="Google Shape;10444;g273003265ec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48" name="Shape 10448"/>
        <p:cNvGrpSpPr/>
        <p:nvPr/>
      </p:nvGrpSpPr>
      <p:grpSpPr>
        <a:xfrm>
          <a:off x="0" y="0"/>
          <a:ext cx="0" cy="0"/>
          <a:chOff x="0" y="0"/>
          <a:chExt cx="0" cy="0"/>
        </a:xfrm>
      </p:grpSpPr>
      <p:sp>
        <p:nvSpPr>
          <p:cNvPr id="10449" name="Google Shape;10449;g273003265e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0" name="Google Shape;10450;g273003265e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17" name="Shape 9117"/>
        <p:cNvGrpSpPr/>
        <p:nvPr/>
      </p:nvGrpSpPr>
      <p:grpSpPr>
        <a:xfrm>
          <a:off x="0" y="0"/>
          <a:ext cx="0" cy="0"/>
          <a:chOff x="0" y="0"/>
          <a:chExt cx="0" cy="0"/>
        </a:xfrm>
      </p:grpSpPr>
      <p:sp>
        <p:nvSpPr>
          <p:cNvPr id="9118" name="Google Shape;9118;g6ad1349293_0_43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19" name="Google Shape;9119;g6ad1349293_0_43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54" name="Shape 10454"/>
        <p:cNvGrpSpPr/>
        <p:nvPr/>
      </p:nvGrpSpPr>
      <p:grpSpPr>
        <a:xfrm>
          <a:off x="0" y="0"/>
          <a:ext cx="0" cy="0"/>
          <a:chOff x="0" y="0"/>
          <a:chExt cx="0" cy="0"/>
        </a:xfrm>
      </p:grpSpPr>
      <p:sp>
        <p:nvSpPr>
          <p:cNvPr id="10455" name="Google Shape;10455;g273003265ec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56" name="Google Shape;10456;g273003265ec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60" name="Shape 10460"/>
        <p:cNvGrpSpPr/>
        <p:nvPr/>
      </p:nvGrpSpPr>
      <p:grpSpPr>
        <a:xfrm>
          <a:off x="0" y="0"/>
          <a:ext cx="0" cy="0"/>
          <a:chOff x="0" y="0"/>
          <a:chExt cx="0" cy="0"/>
        </a:xfrm>
      </p:grpSpPr>
      <p:sp>
        <p:nvSpPr>
          <p:cNvPr id="10461" name="Google Shape;10461;g10741350024_0_3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62" name="Google Shape;10462;g10741350024_0_3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88" name="Shape 10788"/>
        <p:cNvGrpSpPr/>
        <p:nvPr/>
      </p:nvGrpSpPr>
      <p:grpSpPr>
        <a:xfrm>
          <a:off x="0" y="0"/>
          <a:ext cx="0" cy="0"/>
          <a:chOff x="0" y="0"/>
          <a:chExt cx="0" cy="0"/>
        </a:xfrm>
      </p:grpSpPr>
      <p:sp>
        <p:nvSpPr>
          <p:cNvPr id="10789" name="Google Shape;10789;g273004616d7_7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0" name="Google Shape;10790;g273004616d7_7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94" name="Shape 10794"/>
        <p:cNvGrpSpPr/>
        <p:nvPr/>
      </p:nvGrpSpPr>
      <p:grpSpPr>
        <a:xfrm>
          <a:off x="0" y="0"/>
          <a:ext cx="0" cy="0"/>
          <a:chOff x="0" y="0"/>
          <a:chExt cx="0" cy="0"/>
        </a:xfrm>
      </p:grpSpPr>
      <p:sp>
        <p:nvSpPr>
          <p:cNvPr id="10795" name="Google Shape;10795;g2e2ea387c94_0_1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6" name="Google Shape;10796;g2e2ea387c94_0_1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01" name="Shape 10801"/>
        <p:cNvGrpSpPr/>
        <p:nvPr/>
      </p:nvGrpSpPr>
      <p:grpSpPr>
        <a:xfrm>
          <a:off x="0" y="0"/>
          <a:ext cx="0" cy="0"/>
          <a:chOff x="0" y="0"/>
          <a:chExt cx="0" cy="0"/>
        </a:xfrm>
      </p:grpSpPr>
      <p:sp>
        <p:nvSpPr>
          <p:cNvPr id="10802" name="Google Shape;10802;g10741350d39_0_5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03" name="Google Shape;10803;g10741350d39_0_5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9" name="Shape 11129"/>
        <p:cNvGrpSpPr/>
        <p:nvPr/>
      </p:nvGrpSpPr>
      <p:grpSpPr>
        <a:xfrm>
          <a:off x="0" y="0"/>
          <a:ext cx="0" cy="0"/>
          <a:chOff x="0" y="0"/>
          <a:chExt cx="0" cy="0"/>
        </a:xfrm>
      </p:grpSpPr>
      <p:sp>
        <p:nvSpPr>
          <p:cNvPr id="11130" name="Google Shape;11130;g273004616d7_7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1" name="Google Shape;11131;g273004616d7_7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35" name="Shape 11135"/>
        <p:cNvGrpSpPr/>
        <p:nvPr/>
      </p:nvGrpSpPr>
      <p:grpSpPr>
        <a:xfrm>
          <a:off x="0" y="0"/>
          <a:ext cx="0" cy="0"/>
          <a:chOff x="0" y="0"/>
          <a:chExt cx="0" cy="0"/>
        </a:xfrm>
      </p:grpSpPr>
      <p:sp>
        <p:nvSpPr>
          <p:cNvPr id="11136" name="Google Shape;11136;g273004616d7_7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37" name="Google Shape;11137;g273004616d7_7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1" name="Shape 11141"/>
        <p:cNvGrpSpPr/>
        <p:nvPr/>
      </p:nvGrpSpPr>
      <p:grpSpPr>
        <a:xfrm>
          <a:off x="0" y="0"/>
          <a:ext cx="0" cy="0"/>
          <a:chOff x="0" y="0"/>
          <a:chExt cx="0" cy="0"/>
        </a:xfrm>
      </p:grpSpPr>
      <p:sp>
        <p:nvSpPr>
          <p:cNvPr id="11142" name="Google Shape;11142;g273004616d7_7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3" name="Google Shape;11143;g273004616d7_7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47" name="Shape 11147"/>
        <p:cNvGrpSpPr/>
        <p:nvPr/>
      </p:nvGrpSpPr>
      <p:grpSpPr>
        <a:xfrm>
          <a:off x="0" y="0"/>
          <a:ext cx="0" cy="0"/>
          <a:chOff x="0" y="0"/>
          <a:chExt cx="0" cy="0"/>
        </a:xfrm>
      </p:grpSpPr>
      <p:sp>
        <p:nvSpPr>
          <p:cNvPr id="11148" name="Google Shape;11148;g273004616d7_7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9" name="Google Shape;11149;g273004616d7_7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3" name="Shape 11153"/>
        <p:cNvGrpSpPr/>
        <p:nvPr/>
      </p:nvGrpSpPr>
      <p:grpSpPr>
        <a:xfrm>
          <a:off x="0" y="0"/>
          <a:ext cx="0" cy="0"/>
          <a:chOff x="0" y="0"/>
          <a:chExt cx="0" cy="0"/>
        </a:xfrm>
      </p:grpSpPr>
      <p:sp>
        <p:nvSpPr>
          <p:cNvPr id="11154" name="Google Shape;11154;g273004616d7_7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55" name="Google Shape;11155;g273004616d7_7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2" name="Shape 9162"/>
        <p:cNvGrpSpPr/>
        <p:nvPr/>
      </p:nvGrpSpPr>
      <p:grpSpPr>
        <a:xfrm>
          <a:off x="0" y="0"/>
          <a:ext cx="0" cy="0"/>
          <a:chOff x="0" y="0"/>
          <a:chExt cx="0" cy="0"/>
        </a:xfrm>
      </p:grpSpPr>
      <p:sp>
        <p:nvSpPr>
          <p:cNvPr id="9163" name="Google Shape;9163;g2e2ea387c9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4" name="Google Shape;9164;g2e2ea387c9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9" name="Shape 11159"/>
        <p:cNvGrpSpPr/>
        <p:nvPr/>
      </p:nvGrpSpPr>
      <p:grpSpPr>
        <a:xfrm>
          <a:off x="0" y="0"/>
          <a:ext cx="0" cy="0"/>
          <a:chOff x="0" y="0"/>
          <a:chExt cx="0" cy="0"/>
        </a:xfrm>
      </p:grpSpPr>
      <p:sp>
        <p:nvSpPr>
          <p:cNvPr id="11160" name="Google Shape;11160;g273004616d7_7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1" name="Google Shape;11161;g273004616d7_7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65" name="Shape 11165"/>
        <p:cNvGrpSpPr/>
        <p:nvPr/>
      </p:nvGrpSpPr>
      <p:grpSpPr>
        <a:xfrm>
          <a:off x="0" y="0"/>
          <a:ext cx="0" cy="0"/>
          <a:chOff x="0" y="0"/>
          <a:chExt cx="0" cy="0"/>
        </a:xfrm>
      </p:grpSpPr>
      <p:sp>
        <p:nvSpPr>
          <p:cNvPr id="11166" name="Google Shape;11166;g10741350d39_0_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67" name="Google Shape;11167;g10741350d39_0_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3" name="Shape 11493"/>
        <p:cNvGrpSpPr/>
        <p:nvPr/>
      </p:nvGrpSpPr>
      <p:grpSpPr>
        <a:xfrm>
          <a:off x="0" y="0"/>
          <a:ext cx="0" cy="0"/>
          <a:chOff x="0" y="0"/>
          <a:chExt cx="0" cy="0"/>
        </a:xfrm>
      </p:grpSpPr>
      <p:sp>
        <p:nvSpPr>
          <p:cNvPr id="11494" name="Google Shape;11494;g273004616d7_7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95" name="Google Shape;11495;g273004616d7_7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99" name="Shape 11499"/>
        <p:cNvGrpSpPr/>
        <p:nvPr/>
      </p:nvGrpSpPr>
      <p:grpSpPr>
        <a:xfrm>
          <a:off x="0" y="0"/>
          <a:ext cx="0" cy="0"/>
          <a:chOff x="0" y="0"/>
          <a:chExt cx="0" cy="0"/>
        </a:xfrm>
      </p:grpSpPr>
      <p:sp>
        <p:nvSpPr>
          <p:cNvPr id="11500" name="Google Shape;11500;g273004616d7_1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1" name="Google Shape;11501;g273004616d7_1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05" name="Shape 11505"/>
        <p:cNvGrpSpPr/>
        <p:nvPr/>
      </p:nvGrpSpPr>
      <p:grpSpPr>
        <a:xfrm>
          <a:off x="0" y="0"/>
          <a:ext cx="0" cy="0"/>
          <a:chOff x="0" y="0"/>
          <a:chExt cx="0" cy="0"/>
        </a:xfrm>
      </p:grpSpPr>
      <p:sp>
        <p:nvSpPr>
          <p:cNvPr id="11506" name="Google Shape;11506;g273003265ec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07" name="Google Shape;11507;g273003265ec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0" name="Shape 11510"/>
        <p:cNvGrpSpPr/>
        <p:nvPr/>
      </p:nvGrpSpPr>
      <p:grpSpPr>
        <a:xfrm>
          <a:off x="0" y="0"/>
          <a:ext cx="0" cy="0"/>
          <a:chOff x="0" y="0"/>
          <a:chExt cx="0" cy="0"/>
        </a:xfrm>
      </p:grpSpPr>
      <p:sp>
        <p:nvSpPr>
          <p:cNvPr id="11511" name="Google Shape;11511;SLIDES_API169625287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2" name="Google Shape;11512;SLIDES_API169625287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6" name="Shape 11516"/>
        <p:cNvGrpSpPr/>
        <p:nvPr/>
      </p:nvGrpSpPr>
      <p:grpSpPr>
        <a:xfrm>
          <a:off x="0" y="0"/>
          <a:ext cx="0" cy="0"/>
          <a:chOff x="0" y="0"/>
          <a:chExt cx="0" cy="0"/>
        </a:xfrm>
      </p:grpSpPr>
      <p:sp>
        <p:nvSpPr>
          <p:cNvPr id="11517" name="Google Shape;11517;g6b368d4e4a_1_16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18" name="Google Shape;11518;g6b368d4e4a_1_16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17" name="Shape 9217"/>
        <p:cNvGrpSpPr/>
        <p:nvPr/>
      </p:nvGrpSpPr>
      <p:grpSpPr>
        <a:xfrm>
          <a:off x="0" y="0"/>
          <a:ext cx="0" cy="0"/>
          <a:chOff x="0" y="0"/>
          <a:chExt cx="0" cy="0"/>
        </a:xfrm>
      </p:grpSpPr>
      <p:sp>
        <p:nvSpPr>
          <p:cNvPr id="9218" name="Google Shape;9218;g6ad1349293_0_5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19" name="Google Shape;9219;g6ad1349293_0_5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45" name="Shape 9545"/>
        <p:cNvGrpSpPr/>
        <p:nvPr/>
      </p:nvGrpSpPr>
      <p:grpSpPr>
        <a:xfrm>
          <a:off x="0" y="0"/>
          <a:ext cx="0" cy="0"/>
          <a:chOff x="0" y="0"/>
          <a:chExt cx="0" cy="0"/>
        </a:xfrm>
      </p:grpSpPr>
      <p:sp>
        <p:nvSpPr>
          <p:cNvPr id="9546" name="Google Shape;9546;g6ad1349293_0_43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7" name="Google Shape;9547;g6ad1349293_0_43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82" name="Shape 9582"/>
        <p:cNvGrpSpPr/>
        <p:nvPr/>
      </p:nvGrpSpPr>
      <p:grpSpPr>
        <a:xfrm>
          <a:off x="0" y="0"/>
          <a:ext cx="0" cy="0"/>
          <a:chOff x="0" y="0"/>
          <a:chExt cx="0" cy="0"/>
        </a:xfrm>
      </p:grpSpPr>
      <p:sp>
        <p:nvSpPr>
          <p:cNvPr id="9583" name="Google Shape;9583;g273003265e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84" name="Google Shape;9584;g273003265e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9" name="Shape 9619"/>
        <p:cNvGrpSpPr/>
        <p:nvPr/>
      </p:nvGrpSpPr>
      <p:grpSpPr>
        <a:xfrm>
          <a:off x="0" y="0"/>
          <a:ext cx="0" cy="0"/>
          <a:chOff x="0" y="0"/>
          <a:chExt cx="0" cy="0"/>
        </a:xfrm>
      </p:grpSpPr>
      <p:sp>
        <p:nvSpPr>
          <p:cNvPr id="9620" name="Google Shape;9620;g6b368d4e4a_1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21" name="Google Shape;9621;g6b368d4e4a_1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77" name="Shape 9677"/>
        <p:cNvGrpSpPr/>
        <p:nvPr/>
      </p:nvGrpSpPr>
      <p:grpSpPr>
        <a:xfrm>
          <a:off x="0" y="0"/>
          <a:ext cx="0" cy="0"/>
          <a:chOff x="0" y="0"/>
          <a:chExt cx="0" cy="0"/>
        </a:xfrm>
      </p:grpSpPr>
      <p:sp>
        <p:nvSpPr>
          <p:cNvPr id="9678" name="Google Shape;9678;g273003265ec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79" name="Google Shape;9679;g273003265ec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3" name="Shape 9683"/>
        <p:cNvGrpSpPr/>
        <p:nvPr/>
      </p:nvGrpSpPr>
      <p:grpSpPr>
        <a:xfrm>
          <a:off x="0" y="0"/>
          <a:ext cx="0" cy="0"/>
          <a:chOff x="0" y="0"/>
          <a:chExt cx="0" cy="0"/>
        </a:xfrm>
      </p:grpSpPr>
      <p:sp>
        <p:nvSpPr>
          <p:cNvPr id="9684" name="Google Shape;9684;g273003265ec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85" name="Google Shape;9685;g273003265ec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accent2"/>
        </a:solid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739900" y="1430565"/>
            <a:ext cx="3664200" cy="20526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algn="ctr">
              <a:spcBef>
                <a:spcPts val="0"/>
              </a:spcBef>
              <a:spcAft>
                <a:spcPts val="0"/>
              </a:spcAft>
              <a:buClr>
                <a:schemeClr val="accent4"/>
              </a:buClr>
              <a:buSzPts val="5200"/>
              <a:buNone/>
              <a:defRPr sz="5200">
                <a:solidFill>
                  <a:schemeClr val="accent4"/>
                </a:solidFill>
              </a:defRPr>
            </a:lvl2pPr>
            <a:lvl3pPr lvl="2" algn="ctr">
              <a:spcBef>
                <a:spcPts val="0"/>
              </a:spcBef>
              <a:spcAft>
                <a:spcPts val="0"/>
              </a:spcAft>
              <a:buClr>
                <a:schemeClr val="accent4"/>
              </a:buClr>
              <a:buSzPts val="5200"/>
              <a:buNone/>
              <a:defRPr sz="5200">
                <a:solidFill>
                  <a:schemeClr val="accent4"/>
                </a:solidFill>
              </a:defRPr>
            </a:lvl3pPr>
            <a:lvl4pPr lvl="3" algn="ctr">
              <a:spcBef>
                <a:spcPts val="0"/>
              </a:spcBef>
              <a:spcAft>
                <a:spcPts val="0"/>
              </a:spcAft>
              <a:buClr>
                <a:schemeClr val="accent4"/>
              </a:buClr>
              <a:buSzPts val="5200"/>
              <a:buNone/>
              <a:defRPr sz="5200">
                <a:solidFill>
                  <a:schemeClr val="accent4"/>
                </a:solidFill>
              </a:defRPr>
            </a:lvl4pPr>
            <a:lvl5pPr lvl="4" algn="ctr">
              <a:spcBef>
                <a:spcPts val="0"/>
              </a:spcBef>
              <a:spcAft>
                <a:spcPts val="0"/>
              </a:spcAft>
              <a:buClr>
                <a:schemeClr val="accent4"/>
              </a:buClr>
              <a:buSzPts val="5200"/>
              <a:buNone/>
              <a:defRPr sz="5200">
                <a:solidFill>
                  <a:schemeClr val="accent4"/>
                </a:solidFill>
              </a:defRPr>
            </a:lvl5pPr>
            <a:lvl6pPr lvl="5" algn="ctr">
              <a:spcBef>
                <a:spcPts val="0"/>
              </a:spcBef>
              <a:spcAft>
                <a:spcPts val="0"/>
              </a:spcAft>
              <a:buClr>
                <a:schemeClr val="accent4"/>
              </a:buClr>
              <a:buSzPts val="5200"/>
              <a:buNone/>
              <a:defRPr sz="5200">
                <a:solidFill>
                  <a:schemeClr val="accent4"/>
                </a:solidFill>
              </a:defRPr>
            </a:lvl6pPr>
            <a:lvl7pPr lvl="6" algn="ctr">
              <a:spcBef>
                <a:spcPts val="0"/>
              </a:spcBef>
              <a:spcAft>
                <a:spcPts val="0"/>
              </a:spcAft>
              <a:buClr>
                <a:schemeClr val="accent4"/>
              </a:buClr>
              <a:buSzPts val="5200"/>
              <a:buNone/>
              <a:defRPr sz="5200">
                <a:solidFill>
                  <a:schemeClr val="accent4"/>
                </a:solidFill>
              </a:defRPr>
            </a:lvl7pPr>
            <a:lvl8pPr lvl="7" algn="ctr">
              <a:spcBef>
                <a:spcPts val="0"/>
              </a:spcBef>
              <a:spcAft>
                <a:spcPts val="0"/>
              </a:spcAft>
              <a:buClr>
                <a:schemeClr val="accent4"/>
              </a:buClr>
              <a:buSzPts val="5200"/>
              <a:buNone/>
              <a:defRPr sz="5200">
                <a:solidFill>
                  <a:schemeClr val="accent4"/>
                </a:solidFill>
              </a:defRPr>
            </a:lvl8pPr>
            <a:lvl9pPr lvl="8" algn="ctr">
              <a:spcBef>
                <a:spcPts val="0"/>
              </a:spcBef>
              <a:spcAft>
                <a:spcPts val="0"/>
              </a:spcAft>
              <a:buClr>
                <a:schemeClr val="accent4"/>
              </a:buClr>
              <a:buSzPts val="5200"/>
              <a:buNone/>
              <a:defRPr sz="5200">
                <a:solidFill>
                  <a:schemeClr val="accent4"/>
                </a:solidFill>
              </a:defRPr>
            </a:lvl9pPr>
          </a:lstStyle>
          <a:p/>
        </p:txBody>
      </p:sp>
      <p:sp>
        <p:nvSpPr>
          <p:cNvPr id="10" name="Google Shape;10;p2"/>
          <p:cNvSpPr txBox="1"/>
          <p:nvPr>
            <p:ph idx="1" type="subTitle"/>
          </p:nvPr>
        </p:nvSpPr>
        <p:spPr>
          <a:xfrm>
            <a:off x="2492550" y="3121165"/>
            <a:ext cx="4158900" cy="4143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400"/>
              <a:buNone/>
              <a:defRPr b="1">
                <a:solidFill>
                  <a:schemeClr val="lt1"/>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1" name="Google Shape;11;p2"/>
          <p:cNvSpPr/>
          <p:nvPr/>
        </p:nvSpPr>
        <p:spPr>
          <a:xfrm>
            <a:off x="6531844" y="-140930"/>
            <a:ext cx="1685899" cy="982051"/>
          </a:xfrm>
          <a:custGeom>
            <a:rect b="b" l="l" r="r" t="t"/>
            <a:pathLst>
              <a:path extrusionOk="0" h="23480" w="40306">
                <a:moveTo>
                  <a:pt x="39942" y="0"/>
                </a:moveTo>
                <a:lnTo>
                  <a:pt x="26630" y="23061"/>
                </a:lnTo>
                <a:lnTo>
                  <a:pt x="1" y="23061"/>
                </a:lnTo>
                <a:lnTo>
                  <a:pt x="210" y="23479"/>
                </a:lnTo>
                <a:lnTo>
                  <a:pt x="26871" y="23479"/>
                </a:lnTo>
                <a:lnTo>
                  <a:pt x="40306" y="209"/>
                </a:lnTo>
                <a:lnTo>
                  <a:pt x="39942"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027125" y="-1061650"/>
            <a:ext cx="2075899" cy="1797680"/>
          </a:xfrm>
          <a:custGeom>
            <a:rect b="b" l="l" r="r" t="t"/>
            <a:pathLst>
              <a:path extrusionOk="0" h="42981" w="49630">
                <a:moveTo>
                  <a:pt x="12407" y="0"/>
                </a:moveTo>
                <a:lnTo>
                  <a:pt x="0" y="21490"/>
                </a:lnTo>
                <a:lnTo>
                  <a:pt x="12407" y="42980"/>
                </a:lnTo>
                <a:lnTo>
                  <a:pt x="37222" y="42980"/>
                </a:lnTo>
                <a:lnTo>
                  <a:pt x="49629" y="21490"/>
                </a:lnTo>
                <a:lnTo>
                  <a:pt x="3722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 name="Google Shape;13;p2"/>
          <p:cNvGrpSpPr/>
          <p:nvPr/>
        </p:nvGrpSpPr>
        <p:grpSpPr>
          <a:xfrm>
            <a:off x="5954876" y="961438"/>
            <a:ext cx="2002360" cy="28725"/>
            <a:chOff x="6505625" y="2212725"/>
            <a:chExt cx="876575" cy="12575"/>
          </a:xfrm>
        </p:grpSpPr>
        <p:sp>
          <p:nvSpPr>
            <p:cNvPr id="14" name="Google Shape;14;p2"/>
            <p:cNvSpPr/>
            <p:nvPr/>
          </p:nvSpPr>
          <p:spPr>
            <a:xfrm>
              <a:off x="7132475" y="2212725"/>
              <a:ext cx="14650" cy="12575"/>
            </a:xfrm>
            <a:custGeom>
              <a:rect b="b" l="l" r="r" t="t"/>
              <a:pathLst>
                <a:path extrusionOk="0" h="503" w="586">
                  <a:moveTo>
                    <a:pt x="253" y="0"/>
                  </a:moveTo>
                  <a:cubicBezTo>
                    <a:pt x="124" y="0"/>
                    <a:pt x="0" y="100"/>
                    <a:pt x="0" y="251"/>
                  </a:cubicBezTo>
                  <a:cubicBezTo>
                    <a:pt x="0" y="389"/>
                    <a:pt x="112"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54100" y="2212725"/>
              <a:ext cx="14700" cy="12575"/>
            </a:xfrm>
            <a:custGeom>
              <a:rect b="b" l="l" r="r" t="t"/>
              <a:pathLst>
                <a:path extrusionOk="0" h="503" w="588">
                  <a:moveTo>
                    <a:pt x="253" y="0"/>
                  </a:moveTo>
                  <a:cubicBezTo>
                    <a:pt x="124" y="0"/>
                    <a:pt x="0" y="100"/>
                    <a:pt x="0" y="251"/>
                  </a:cubicBezTo>
                  <a:cubicBezTo>
                    <a:pt x="0" y="389"/>
                    <a:pt x="113" y="503"/>
                    <a:pt x="252" y="503"/>
                  </a:cubicBezTo>
                  <a:cubicBezTo>
                    <a:pt x="475" y="501"/>
                    <a:pt x="587" y="232"/>
                    <a:pt x="429" y="74"/>
                  </a:cubicBezTo>
                  <a:cubicBezTo>
                    <a:pt x="378" y="23"/>
                    <a:pt x="315"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6975775"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897400" y="2212725"/>
              <a:ext cx="14675" cy="12575"/>
            </a:xfrm>
            <a:custGeom>
              <a:rect b="b" l="l" r="r" t="t"/>
              <a:pathLst>
                <a:path extrusionOk="0" h="503" w="587">
                  <a:moveTo>
                    <a:pt x="253" y="0"/>
                  </a:moveTo>
                  <a:cubicBezTo>
                    <a:pt x="124" y="0"/>
                    <a:pt x="0" y="100"/>
                    <a:pt x="0" y="251"/>
                  </a:cubicBezTo>
                  <a:cubicBezTo>
                    <a:pt x="0" y="389"/>
                    <a:pt x="113" y="503"/>
                    <a:pt x="252" y="503"/>
                  </a:cubicBezTo>
                  <a:cubicBezTo>
                    <a:pt x="475" y="503"/>
                    <a:pt x="587" y="232"/>
                    <a:pt x="429" y="74"/>
                  </a:cubicBezTo>
                  <a:cubicBezTo>
                    <a:pt x="378" y="23"/>
                    <a:pt x="315"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7367550"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7"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7289175" y="2212725"/>
              <a:ext cx="14675" cy="12575"/>
            </a:xfrm>
            <a:custGeom>
              <a:rect b="b" l="l" r="r" t="t"/>
              <a:pathLst>
                <a:path extrusionOk="0" h="503" w="587">
                  <a:moveTo>
                    <a:pt x="254" y="0"/>
                  </a:moveTo>
                  <a:cubicBezTo>
                    <a:pt x="125" y="0"/>
                    <a:pt x="2" y="100"/>
                    <a:pt x="2" y="251"/>
                  </a:cubicBezTo>
                  <a:cubicBezTo>
                    <a:pt x="0" y="389"/>
                    <a:pt x="114" y="503"/>
                    <a:pt x="252" y="503"/>
                  </a:cubicBezTo>
                  <a:cubicBezTo>
                    <a:pt x="475" y="503"/>
                    <a:pt x="587" y="232"/>
                    <a:pt x="429" y="74"/>
                  </a:cubicBezTo>
                  <a:cubicBezTo>
                    <a:pt x="378" y="23"/>
                    <a:pt x="316"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7210800" y="2212725"/>
              <a:ext cx="14700" cy="12575"/>
            </a:xfrm>
            <a:custGeom>
              <a:rect b="b" l="l" r="r" t="t"/>
              <a:pathLst>
                <a:path extrusionOk="0" h="503" w="588">
                  <a:moveTo>
                    <a:pt x="255" y="0"/>
                  </a:moveTo>
                  <a:cubicBezTo>
                    <a:pt x="126" y="0"/>
                    <a:pt x="2" y="100"/>
                    <a:pt x="2" y="251"/>
                  </a:cubicBezTo>
                  <a:cubicBezTo>
                    <a:pt x="0" y="389"/>
                    <a:pt x="113" y="503"/>
                    <a:pt x="252" y="503"/>
                  </a:cubicBezTo>
                  <a:cubicBezTo>
                    <a:pt x="475" y="501"/>
                    <a:pt x="587" y="232"/>
                    <a:pt x="429" y="74"/>
                  </a:cubicBezTo>
                  <a:cubicBezTo>
                    <a:pt x="379" y="23"/>
                    <a:pt x="316" y="0"/>
                    <a:pt x="25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6819025" y="2212725"/>
              <a:ext cx="14700" cy="12575"/>
            </a:xfrm>
            <a:custGeom>
              <a:rect b="b" l="l" r="r" t="t"/>
              <a:pathLst>
                <a:path extrusionOk="0" h="503" w="588">
                  <a:moveTo>
                    <a:pt x="254" y="0"/>
                  </a:moveTo>
                  <a:cubicBezTo>
                    <a:pt x="125" y="0"/>
                    <a:pt x="1" y="100"/>
                    <a:pt x="1" y="251"/>
                  </a:cubicBezTo>
                  <a:cubicBezTo>
                    <a:pt x="1" y="389"/>
                    <a:pt x="113" y="503"/>
                    <a:pt x="252" y="503"/>
                  </a:cubicBezTo>
                  <a:cubicBezTo>
                    <a:pt x="475" y="503"/>
                    <a:pt x="587" y="232"/>
                    <a:pt x="430" y="74"/>
                  </a:cubicBezTo>
                  <a:cubicBezTo>
                    <a:pt x="379" y="23"/>
                    <a:pt x="316"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6740700" y="2212725"/>
              <a:ext cx="14650" cy="12575"/>
            </a:xfrm>
            <a:custGeom>
              <a:rect b="b" l="l" r="r" t="t"/>
              <a:pathLst>
                <a:path extrusionOk="0" h="503" w="586">
                  <a:moveTo>
                    <a:pt x="253" y="0"/>
                  </a:moveTo>
                  <a:cubicBezTo>
                    <a:pt x="124" y="0"/>
                    <a:pt x="0" y="100"/>
                    <a:pt x="0" y="251"/>
                  </a:cubicBezTo>
                  <a:cubicBezTo>
                    <a:pt x="0" y="389"/>
                    <a:pt x="113" y="503"/>
                    <a:pt x="250" y="503"/>
                  </a:cubicBezTo>
                  <a:cubicBezTo>
                    <a:pt x="475" y="501"/>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662325" y="2212725"/>
              <a:ext cx="14700" cy="12575"/>
            </a:xfrm>
            <a:custGeom>
              <a:rect b="b" l="l" r="r" t="t"/>
              <a:pathLst>
                <a:path extrusionOk="0" h="503" w="588">
                  <a:moveTo>
                    <a:pt x="254" y="0"/>
                  </a:moveTo>
                  <a:cubicBezTo>
                    <a:pt x="124" y="0"/>
                    <a:pt x="1" y="100"/>
                    <a:pt x="1" y="251"/>
                  </a:cubicBezTo>
                  <a:cubicBezTo>
                    <a:pt x="1" y="389"/>
                    <a:pt x="113" y="503"/>
                    <a:pt x="252" y="503"/>
                  </a:cubicBezTo>
                  <a:cubicBezTo>
                    <a:pt x="475" y="501"/>
                    <a:pt x="587" y="232"/>
                    <a:pt x="430" y="74"/>
                  </a:cubicBezTo>
                  <a:cubicBezTo>
                    <a:pt x="378" y="23"/>
                    <a:pt x="315"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584000" y="2212725"/>
              <a:ext cx="14650" cy="12575"/>
            </a:xfrm>
            <a:custGeom>
              <a:rect b="b" l="l" r="r" t="t"/>
              <a:pathLst>
                <a:path extrusionOk="0" h="503" w="586">
                  <a:moveTo>
                    <a:pt x="253" y="0"/>
                  </a:moveTo>
                  <a:cubicBezTo>
                    <a:pt x="124" y="0"/>
                    <a:pt x="0" y="100"/>
                    <a:pt x="0" y="251"/>
                  </a:cubicBezTo>
                  <a:cubicBezTo>
                    <a:pt x="0" y="389"/>
                    <a:pt x="112" y="503"/>
                    <a:pt x="250" y="503"/>
                  </a:cubicBezTo>
                  <a:cubicBezTo>
                    <a:pt x="473" y="503"/>
                    <a:pt x="585" y="232"/>
                    <a:pt x="428" y="74"/>
                  </a:cubicBezTo>
                  <a:cubicBezTo>
                    <a:pt x="377" y="23"/>
                    <a:pt x="314" y="0"/>
                    <a:pt x="2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505625" y="2212725"/>
              <a:ext cx="14700" cy="12575"/>
            </a:xfrm>
            <a:custGeom>
              <a:rect b="b" l="l" r="r" t="t"/>
              <a:pathLst>
                <a:path extrusionOk="0" h="503" w="588">
                  <a:moveTo>
                    <a:pt x="254" y="0"/>
                  </a:moveTo>
                  <a:cubicBezTo>
                    <a:pt x="124" y="0"/>
                    <a:pt x="1" y="100"/>
                    <a:pt x="1" y="251"/>
                  </a:cubicBezTo>
                  <a:cubicBezTo>
                    <a:pt x="1" y="389"/>
                    <a:pt x="113" y="503"/>
                    <a:pt x="252" y="503"/>
                  </a:cubicBezTo>
                  <a:cubicBezTo>
                    <a:pt x="475" y="503"/>
                    <a:pt x="587" y="232"/>
                    <a:pt x="429" y="74"/>
                  </a:cubicBezTo>
                  <a:cubicBezTo>
                    <a:pt x="378" y="23"/>
                    <a:pt x="315" y="0"/>
                    <a:pt x="25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 name="Google Shape;26;p2"/>
          <p:cNvSpPr/>
          <p:nvPr/>
        </p:nvSpPr>
        <p:spPr>
          <a:xfrm>
            <a:off x="8240751" y="532575"/>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8278216" y="969619"/>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528581" y="1695921"/>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8134532" y="135012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 name="Google Shape;30;p2"/>
          <p:cNvGrpSpPr/>
          <p:nvPr/>
        </p:nvGrpSpPr>
        <p:grpSpPr>
          <a:xfrm>
            <a:off x="7488698" y="1836772"/>
            <a:ext cx="274836" cy="1611920"/>
            <a:chOff x="4769975" y="2151700"/>
            <a:chExt cx="149100" cy="874475"/>
          </a:xfrm>
        </p:grpSpPr>
        <p:sp>
          <p:nvSpPr>
            <p:cNvPr id="31" name="Google Shape;31;p2"/>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 name="Google Shape;64;p2"/>
          <p:cNvSpPr/>
          <p:nvPr/>
        </p:nvSpPr>
        <p:spPr>
          <a:xfrm>
            <a:off x="7873200" y="243452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8272456" y="2400472"/>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8176927" y="2738255"/>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7" name="Google Shape;67;p2"/>
          <p:cNvGrpSpPr/>
          <p:nvPr/>
        </p:nvGrpSpPr>
        <p:grpSpPr>
          <a:xfrm>
            <a:off x="8252330" y="2815089"/>
            <a:ext cx="1299260" cy="1296418"/>
            <a:chOff x="6378300" y="2596400"/>
            <a:chExt cx="754375" cy="752725"/>
          </a:xfrm>
        </p:grpSpPr>
        <p:sp>
          <p:nvSpPr>
            <p:cNvPr id="68" name="Google Shape;68;p2"/>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2"/>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2"/>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2"/>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2"/>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2"/>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2"/>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2"/>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2"/>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2"/>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2"/>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2"/>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2"/>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2"/>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2"/>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2"/>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2"/>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2"/>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2"/>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2"/>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2"/>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2"/>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2"/>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2"/>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2"/>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2"/>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2"/>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2"/>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2"/>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2"/>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2"/>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2"/>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2"/>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2"/>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2"/>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2"/>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2"/>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2"/>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2"/>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2"/>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2"/>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2"/>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2"/>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2"/>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2"/>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2"/>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2"/>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2"/>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2"/>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2"/>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2"/>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2"/>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2"/>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2"/>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2"/>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2"/>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2"/>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2"/>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2"/>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2"/>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2"/>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2"/>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2"/>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2"/>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2"/>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2"/>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2"/>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2"/>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2"/>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2"/>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2"/>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2"/>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2"/>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2"/>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2"/>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2"/>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0" name="Google Shape;250;p2"/>
          <p:cNvGrpSpPr/>
          <p:nvPr/>
        </p:nvGrpSpPr>
        <p:grpSpPr>
          <a:xfrm>
            <a:off x="6513030" y="4379548"/>
            <a:ext cx="1136960" cy="1115243"/>
            <a:chOff x="5930025" y="3771375"/>
            <a:chExt cx="668800" cy="656025"/>
          </a:xfrm>
        </p:grpSpPr>
        <p:sp>
          <p:nvSpPr>
            <p:cNvPr id="251" name="Google Shape;251;p2"/>
            <p:cNvSpPr/>
            <p:nvPr/>
          </p:nvSpPr>
          <p:spPr>
            <a:xfrm>
              <a:off x="6046675" y="43317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2"/>
            <p:cNvSpPr/>
            <p:nvPr/>
          </p:nvSpPr>
          <p:spPr>
            <a:xfrm>
              <a:off x="6067350" y="4331700"/>
              <a:ext cx="18250" cy="15650"/>
            </a:xfrm>
            <a:custGeom>
              <a:rect b="b" l="l" r="r" t="t"/>
              <a:pathLst>
                <a:path extrusionOk="0" h="626" w="73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2"/>
            <p:cNvSpPr/>
            <p:nvPr/>
          </p:nvSpPr>
          <p:spPr>
            <a:xfrm>
              <a:off x="60933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2"/>
            <p:cNvSpPr/>
            <p:nvPr/>
          </p:nvSpPr>
          <p:spPr>
            <a:xfrm>
              <a:off x="61166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2"/>
            <p:cNvSpPr/>
            <p:nvPr/>
          </p:nvSpPr>
          <p:spPr>
            <a:xfrm>
              <a:off x="613997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2"/>
            <p:cNvSpPr/>
            <p:nvPr/>
          </p:nvSpPr>
          <p:spPr>
            <a:xfrm>
              <a:off x="6160650" y="4331700"/>
              <a:ext cx="18300" cy="15650"/>
            </a:xfrm>
            <a:custGeom>
              <a:rect b="b" l="l" r="r" t="t"/>
              <a:pathLst>
                <a:path extrusionOk="0" h="626" w="732">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2"/>
            <p:cNvSpPr/>
            <p:nvPr/>
          </p:nvSpPr>
          <p:spPr>
            <a:xfrm>
              <a:off x="61866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2"/>
            <p:cNvSpPr/>
            <p:nvPr/>
          </p:nvSpPr>
          <p:spPr>
            <a:xfrm>
              <a:off x="62099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2"/>
            <p:cNvSpPr/>
            <p:nvPr/>
          </p:nvSpPr>
          <p:spPr>
            <a:xfrm>
              <a:off x="6233275" y="43317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2"/>
            <p:cNvSpPr/>
            <p:nvPr/>
          </p:nvSpPr>
          <p:spPr>
            <a:xfrm>
              <a:off x="62566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2"/>
            <p:cNvSpPr/>
            <p:nvPr/>
          </p:nvSpPr>
          <p:spPr>
            <a:xfrm>
              <a:off x="62799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2"/>
            <p:cNvSpPr/>
            <p:nvPr/>
          </p:nvSpPr>
          <p:spPr>
            <a:xfrm>
              <a:off x="630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2"/>
            <p:cNvSpPr/>
            <p:nvPr/>
          </p:nvSpPr>
          <p:spPr>
            <a:xfrm>
              <a:off x="6323950" y="4331700"/>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2"/>
            <p:cNvSpPr/>
            <p:nvPr/>
          </p:nvSpPr>
          <p:spPr>
            <a:xfrm>
              <a:off x="634990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2"/>
            <p:cNvSpPr/>
            <p:nvPr/>
          </p:nvSpPr>
          <p:spPr>
            <a:xfrm>
              <a:off x="637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2"/>
            <p:cNvSpPr/>
            <p:nvPr/>
          </p:nvSpPr>
          <p:spPr>
            <a:xfrm>
              <a:off x="6396600" y="43317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2"/>
            <p:cNvSpPr/>
            <p:nvPr/>
          </p:nvSpPr>
          <p:spPr>
            <a:xfrm>
              <a:off x="64199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2"/>
            <p:cNvSpPr/>
            <p:nvPr/>
          </p:nvSpPr>
          <p:spPr>
            <a:xfrm>
              <a:off x="6443250" y="43317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2"/>
            <p:cNvSpPr/>
            <p:nvPr/>
          </p:nvSpPr>
          <p:spPr>
            <a:xfrm>
              <a:off x="646655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
            <p:cNvSpPr/>
            <p:nvPr/>
          </p:nvSpPr>
          <p:spPr>
            <a:xfrm>
              <a:off x="6023325"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2"/>
            <p:cNvSpPr/>
            <p:nvPr/>
          </p:nvSpPr>
          <p:spPr>
            <a:xfrm>
              <a:off x="6046675" y="431170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p2"/>
            <p:cNvSpPr/>
            <p:nvPr/>
          </p:nvSpPr>
          <p:spPr>
            <a:xfrm>
              <a:off x="6067350" y="431170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2"/>
            <p:cNvSpPr/>
            <p:nvPr/>
          </p:nvSpPr>
          <p:spPr>
            <a:xfrm>
              <a:off x="60933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2"/>
            <p:cNvSpPr/>
            <p:nvPr/>
          </p:nvSpPr>
          <p:spPr>
            <a:xfrm>
              <a:off x="61166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
            <p:cNvSpPr/>
            <p:nvPr/>
          </p:nvSpPr>
          <p:spPr>
            <a:xfrm>
              <a:off x="613997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2"/>
            <p:cNvSpPr/>
            <p:nvPr/>
          </p:nvSpPr>
          <p:spPr>
            <a:xfrm>
              <a:off x="6160650" y="431170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2"/>
            <p:cNvSpPr/>
            <p:nvPr/>
          </p:nvSpPr>
          <p:spPr>
            <a:xfrm>
              <a:off x="61866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
            <p:cNvSpPr/>
            <p:nvPr/>
          </p:nvSpPr>
          <p:spPr>
            <a:xfrm>
              <a:off x="6067350" y="435172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
            <p:cNvSpPr/>
            <p:nvPr/>
          </p:nvSpPr>
          <p:spPr>
            <a:xfrm>
              <a:off x="60933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2"/>
            <p:cNvSpPr/>
            <p:nvPr/>
          </p:nvSpPr>
          <p:spPr>
            <a:xfrm>
              <a:off x="61166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2"/>
            <p:cNvSpPr/>
            <p:nvPr/>
          </p:nvSpPr>
          <p:spPr>
            <a:xfrm>
              <a:off x="613997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
            <p:cNvSpPr/>
            <p:nvPr/>
          </p:nvSpPr>
          <p:spPr>
            <a:xfrm>
              <a:off x="6160650" y="435172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
            <p:cNvSpPr/>
            <p:nvPr/>
          </p:nvSpPr>
          <p:spPr>
            <a:xfrm>
              <a:off x="61866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2"/>
            <p:cNvSpPr/>
            <p:nvPr/>
          </p:nvSpPr>
          <p:spPr>
            <a:xfrm>
              <a:off x="62099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
            <p:cNvSpPr/>
            <p:nvPr/>
          </p:nvSpPr>
          <p:spPr>
            <a:xfrm>
              <a:off x="6233275" y="4351725"/>
              <a:ext cx="15625" cy="15625"/>
            </a:xfrm>
            <a:custGeom>
              <a:rect b="b" l="l" r="r" t="t"/>
              <a:pathLst>
                <a:path extrusionOk="0" h="625" w="625">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2"/>
            <p:cNvSpPr/>
            <p:nvPr/>
          </p:nvSpPr>
          <p:spPr>
            <a:xfrm>
              <a:off x="62566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2"/>
            <p:cNvSpPr/>
            <p:nvPr/>
          </p:nvSpPr>
          <p:spPr>
            <a:xfrm>
              <a:off x="62799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2"/>
            <p:cNvSpPr/>
            <p:nvPr/>
          </p:nvSpPr>
          <p:spPr>
            <a:xfrm>
              <a:off x="630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2"/>
            <p:cNvSpPr/>
            <p:nvPr/>
          </p:nvSpPr>
          <p:spPr>
            <a:xfrm>
              <a:off x="6323950" y="435172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
            <p:cNvSpPr/>
            <p:nvPr/>
          </p:nvSpPr>
          <p:spPr>
            <a:xfrm>
              <a:off x="6349900" y="4351725"/>
              <a:ext cx="15650" cy="15625"/>
            </a:xfrm>
            <a:custGeom>
              <a:rect b="b" l="l" r="r" t="t"/>
              <a:pathLst>
                <a:path extrusionOk="0" h="625" w="626">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2"/>
            <p:cNvSpPr/>
            <p:nvPr/>
          </p:nvSpPr>
          <p:spPr>
            <a:xfrm>
              <a:off x="637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2"/>
            <p:cNvSpPr/>
            <p:nvPr/>
          </p:nvSpPr>
          <p:spPr>
            <a:xfrm>
              <a:off x="6396600" y="4351725"/>
              <a:ext cx="15625" cy="15625"/>
            </a:xfrm>
            <a:custGeom>
              <a:rect b="b" l="l" r="r" t="t"/>
              <a:pathLst>
                <a:path extrusionOk="0" h="625" w="625">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2"/>
            <p:cNvSpPr/>
            <p:nvPr/>
          </p:nvSpPr>
          <p:spPr>
            <a:xfrm>
              <a:off x="64199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2"/>
            <p:cNvSpPr/>
            <p:nvPr/>
          </p:nvSpPr>
          <p:spPr>
            <a:xfrm>
              <a:off x="6443250" y="4351725"/>
              <a:ext cx="15625" cy="15625"/>
            </a:xfrm>
            <a:custGeom>
              <a:rect b="b" l="l" r="r" t="t"/>
              <a:pathLst>
                <a:path extrusionOk="0" h="625" w="625">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
            <p:cNvSpPr/>
            <p:nvPr/>
          </p:nvSpPr>
          <p:spPr>
            <a:xfrm>
              <a:off x="62099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2"/>
            <p:cNvSpPr/>
            <p:nvPr/>
          </p:nvSpPr>
          <p:spPr>
            <a:xfrm>
              <a:off x="6233275" y="431170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2"/>
            <p:cNvSpPr/>
            <p:nvPr/>
          </p:nvSpPr>
          <p:spPr>
            <a:xfrm>
              <a:off x="62566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
            <p:cNvSpPr/>
            <p:nvPr/>
          </p:nvSpPr>
          <p:spPr>
            <a:xfrm>
              <a:off x="62799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2"/>
            <p:cNvSpPr/>
            <p:nvPr/>
          </p:nvSpPr>
          <p:spPr>
            <a:xfrm>
              <a:off x="630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2"/>
            <p:cNvSpPr/>
            <p:nvPr/>
          </p:nvSpPr>
          <p:spPr>
            <a:xfrm>
              <a:off x="6323950" y="431170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2"/>
            <p:cNvSpPr/>
            <p:nvPr/>
          </p:nvSpPr>
          <p:spPr>
            <a:xfrm>
              <a:off x="634990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
            <p:cNvSpPr/>
            <p:nvPr/>
          </p:nvSpPr>
          <p:spPr>
            <a:xfrm>
              <a:off x="637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
            <p:cNvSpPr/>
            <p:nvPr/>
          </p:nvSpPr>
          <p:spPr>
            <a:xfrm>
              <a:off x="6396600" y="431170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2"/>
            <p:cNvSpPr/>
            <p:nvPr/>
          </p:nvSpPr>
          <p:spPr>
            <a:xfrm>
              <a:off x="64199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
            <p:cNvSpPr/>
            <p:nvPr/>
          </p:nvSpPr>
          <p:spPr>
            <a:xfrm>
              <a:off x="6443250"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
            <p:cNvSpPr/>
            <p:nvPr/>
          </p:nvSpPr>
          <p:spPr>
            <a:xfrm>
              <a:off x="646655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
            <p:cNvSpPr/>
            <p:nvPr/>
          </p:nvSpPr>
          <p:spPr>
            <a:xfrm>
              <a:off x="6487275" y="431170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2"/>
            <p:cNvSpPr/>
            <p:nvPr/>
          </p:nvSpPr>
          <p:spPr>
            <a:xfrm>
              <a:off x="5999975" y="42916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2"/>
            <p:cNvSpPr/>
            <p:nvPr/>
          </p:nvSpPr>
          <p:spPr>
            <a:xfrm>
              <a:off x="6023325"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2"/>
            <p:cNvSpPr/>
            <p:nvPr/>
          </p:nvSpPr>
          <p:spPr>
            <a:xfrm>
              <a:off x="6046675" y="42916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
            <p:cNvSpPr/>
            <p:nvPr/>
          </p:nvSpPr>
          <p:spPr>
            <a:xfrm>
              <a:off x="6067350" y="429167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
            <p:cNvSpPr/>
            <p:nvPr/>
          </p:nvSpPr>
          <p:spPr>
            <a:xfrm>
              <a:off x="60933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2"/>
            <p:cNvSpPr/>
            <p:nvPr/>
          </p:nvSpPr>
          <p:spPr>
            <a:xfrm>
              <a:off x="61166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2"/>
            <p:cNvSpPr/>
            <p:nvPr/>
          </p:nvSpPr>
          <p:spPr>
            <a:xfrm>
              <a:off x="613997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
            <p:cNvSpPr/>
            <p:nvPr/>
          </p:nvSpPr>
          <p:spPr>
            <a:xfrm>
              <a:off x="6160650" y="4291675"/>
              <a:ext cx="18300" cy="15675"/>
            </a:xfrm>
            <a:custGeom>
              <a:rect b="b" l="l" r="r" t="t"/>
              <a:pathLst>
                <a:path extrusionOk="0" h="627"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2"/>
            <p:cNvSpPr/>
            <p:nvPr/>
          </p:nvSpPr>
          <p:spPr>
            <a:xfrm>
              <a:off x="61866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2"/>
            <p:cNvSpPr/>
            <p:nvPr/>
          </p:nvSpPr>
          <p:spPr>
            <a:xfrm>
              <a:off x="62099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
            <p:cNvSpPr/>
            <p:nvPr/>
          </p:nvSpPr>
          <p:spPr>
            <a:xfrm>
              <a:off x="6233275" y="42916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2"/>
            <p:cNvSpPr/>
            <p:nvPr/>
          </p:nvSpPr>
          <p:spPr>
            <a:xfrm>
              <a:off x="62566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2"/>
            <p:cNvSpPr/>
            <p:nvPr/>
          </p:nvSpPr>
          <p:spPr>
            <a:xfrm>
              <a:off x="62799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
            <p:cNvSpPr/>
            <p:nvPr/>
          </p:nvSpPr>
          <p:spPr>
            <a:xfrm>
              <a:off x="630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
            <p:cNvSpPr/>
            <p:nvPr/>
          </p:nvSpPr>
          <p:spPr>
            <a:xfrm>
              <a:off x="6323950" y="429167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
            <p:cNvSpPr/>
            <p:nvPr/>
          </p:nvSpPr>
          <p:spPr>
            <a:xfrm>
              <a:off x="634990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2"/>
            <p:cNvSpPr/>
            <p:nvPr/>
          </p:nvSpPr>
          <p:spPr>
            <a:xfrm>
              <a:off x="637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2"/>
            <p:cNvSpPr/>
            <p:nvPr/>
          </p:nvSpPr>
          <p:spPr>
            <a:xfrm>
              <a:off x="6396600" y="42916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
            <p:cNvSpPr/>
            <p:nvPr/>
          </p:nvSpPr>
          <p:spPr>
            <a:xfrm>
              <a:off x="64199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2"/>
            <p:cNvSpPr/>
            <p:nvPr/>
          </p:nvSpPr>
          <p:spPr>
            <a:xfrm>
              <a:off x="6443250"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2"/>
            <p:cNvSpPr/>
            <p:nvPr/>
          </p:nvSpPr>
          <p:spPr>
            <a:xfrm>
              <a:off x="646655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2"/>
            <p:cNvSpPr/>
            <p:nvPr/>
          </p:nvSpPr>
          <p:spPr>
            <a:xfrm>
              <a:off x="6487275" y="429167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
            <p:cNvSpPr/>
            <p:nvPr/>
          </p:nvSpPr>
          <p:spPr>
            <a:xfrm>
              <a:off x="6513250" y="42916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2"/>
            <p:cNvSpPr/>
            <p:nvPr/>
          </p:nvSpPr>
          <p:spPr>
            <a:xfrm>
              <a:off x="5999975" y="4271675"/>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2"/>
            <p:cNvSpPr/>
            <p:nvPr/>
          </p:nvSpPr>
          <p:spPr>
            <a:xfrm>
              <a:off x="6023325"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
            <p:cNvSpPr/>
            <p:nvPr/>
          </p:nvSpPr>
          <p:spPr>
            <a:xfrm>
              <a:off x="6046675" y="4271675"/>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2"/>
            <p:cNvSpPr/>
            <p:nvPr/>
          </p:nvSpPr>
          <p:spPr>
            <a:xfrm>
              <a:off x="6067350" y="427167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2"/>
            <p:cNvSpPr/>
            <p:nvPr/>
          </p:nvSpPr>
          <p:spPr>
            <a:xfrm>
              <a:off x="60933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
            <p:cNvSpPr/>
            <p:nvPr/>
          </p:nvSpPr>
          <p:spPr>
            <a:xfrm>
              <a:off x="61166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2"/>
            <p:cNvSpPr/>
            <p:nvPr/>
          </p:nvSpPr>
          <p:spPr>
            <a:xfrm>
              <a:off x="613997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
            <p:cNvSpPr/>
            <p:nvPr/>
          </p:nvSpPr>
          <p:spPr>
            <a:xfrm>
              <a:off x="6160650" y="427167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
            <p:cNvSpPr/>
            <p:nvPr/>
          </p:nvSpPr>
          <p:spPr>
            <a:xfrm>
              <a:off x="61866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2"/>
            <p:cNvSpPr/>
            <p:nvPr/>
          </p:nvSpPr>
          <p:spPr>
            <a:xfrm>
              <a:off x="62099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
            <p:cNvSpPr/>
            <p:nvPr/>
          </p:nvSpPr>
          <p:spPr>
            <a:xfrm>
              <a:off x="6233275" y="4271675"/>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
            <p:cNvSpPr/>
            <p:nvPr/>
          </p:nvSpPr>
          <p:spPr>
            <a:xfrm>
              <a:off x="62566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
            <p:cNvSpPr/>
            <p:nvPr/>
          </p:nvSpPr>
          <p:spPr>
            <a:xfrm>
              <a:off x="62799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2"/>
            <p:cNvSpPr/>
            <p:nvPr/>
          </p:nvSpPr>
          <p:spPr>
            <a:xfrm>
              <a:off x="630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2"/>
            <p:cNvSpPr/>
            <p:nvPr/>
          </p:nvSpPr>
          <p:spPr>
            <a:xfrm>
              <a:off x="6323950" y="4271675"/>
              <a:ext cx="18300" cy="15625"/>
            </a:xfrm>
            <a:custGeom>
              <a:rect b="b" l="l" r="r" t="t"/>
              <a:pathLst>
                <a:path extrusionOk="0" h="625" w="732">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2"/>
            <p:cNvSpPr/>
            <p:nvPr/>
          </p:nvSpPr>
          <p:spPr>
            <a:xfrm>
              <a:off x="634990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2"/>
            <p:cNvSpPr/>
            <p:nvPr/>
          </p:nvSpPr>
          <p:spPr>
            <a:xfrm>
              <a:off x="637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2"/>
            <p:cNvSpPr/>
            <p:nvPr/>
          </p:nvSpPr>
          <p:spPr>
            <a:xfrm>
              <a:off x="6396600" y="4271675"/>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2"/>
            <p:cNvSpPr/>
            <p:nvPr/>
          </p:nvSpPr>
          <p:spPr>
            <a:xfrm>
              <a:off x="64199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
            <p:cNvSpPr/>
            <p:nvPr/>
          </p:nvSpPr>
          <p:spPr>
            <a:xfrm>
              <a:off x="6443250"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2"/>
            <p:cNvSpPr/>
            <p:nvPr/>
          </p:nvSpPr>
          <p:spPr>
            <a:xfrm>
              <a:off x="646655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2"/>
            <p:cNvSpPr/>
            <p:nvPr/>
          </p:nvSpPr>
          <p:spPr>
            <a:xfrm>
              <a:off x="6487275" y="427167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
            <p:cNvSpPr/>
            <p:nvPr/>
          </p:nvSpPr>
          <p:spPr>
            <a:xfrm>
              <a:off x="6513250" y="4271675"/>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2"/>
            <p:cNvSpPr/>
            <p:nvPr/>
          </p:nvSpPr>
          <p:spPr>
            <a:xfrm>
              <a:off x="597667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2"/>
            <p:cNvSpPr/>
            <p:nvPr/>
          </p:nvSpPr>
          <p:spPr>
            <a:xfrm>
              <a:off x="5999975" y="4251675"/>
              <a:ext cx="15650" cy="15625"/>
            </a:xfrm>
            <a:custGeom>
              <a:rect b="b" l="l" r="r" t="t"/>
              <a:pathLst>
                <a:path extrusionOk="0" h="625" w="626">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2"/>
            <p:cNvSpPr/>
            <p:nvPr/>
          </p:nvSpPr>
          <p:spPr>
            <a:xfrm>
              <a:off x="602332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2"/>
            <p:cNvSpPr/>
            <p:nvPr/>
          </p:nvSpPr>
          <p:spPr>
            <a:xfrm>
              <a:off x="6046675" y="4251675"/>
              <a:ext cx="15625" cy="15625"/>
            </a:xfrm>
            <a:custGeom>
              <a:rect b="b" l="l" r="r" t="t"/>
              <a:pathLst>
                <a:path extrusionOk="0" h="625" w="625">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2"/>
            <p:cNvSpPr/>
            <p:nvPr/>
          </p:nvSpPr>
          <p:spPr>
            <a:xfrm>
              <a:off x="6067350" y="425167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2"/>
            <p:cNvSpPr/>
            <p:nvPr/>
          </p:nvSpPr>
          <p:spPr>
            <a:xfrm>
              <a:off x="60933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2"/>
            <p:cNvSpPr/>
            <p:nvPr/>
          </p:nvSpPr>
          <p:spPr>
            <a:xfrm>
              <a:off x="61166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2"/>
            <p:cNvSpPr/>
            <p:nvPr/>
          </p:nvSpPr>
          <p:spPr>
            <a:xfrm>
              <a:off x="613997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2"/>
            <p:cNvSpPr/>
            <p:nvPr/>
          </p:nvSpPr>
          <p:spPr>
            <a:xfrm>
              <a:off x="6160650" y="425167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2"/>
            <p:cNvSpPr/>
            <p:nvPr/>
          </p:nvSpPr>
          <p:spPr>
            <a:xfrm>
              <a:off x="61866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2"/>
            <p:cNvSpPr/>
            <p:nvPr/>
          </p:nvSpPr>
          <p:spPr>
            <a:xfrm>
              <a:off x="62099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
            <p:cNvSpPr/>
            <p:nvPr/>
          </p:nvSpPr>
          <p:spPr>
            <a:xfrm>
              <a:off x="6233275" y="4251675"/>
              <a:ext cx="15625" cy="15625"/>
            </a:xfrm>
            <a:custGeom>
              <a:rect b="b" l="l" r="r" t="t"/>
              <a:pathLst>
                <a:path extrusionOk="0" h="625" w="625">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
            <p:cNvSpPr/>
            <p:nvPr/>
          </p:nvSpPr>
          <p:spPr>
            <a:xfrm>
              <a:off x="62566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2"/>
            <p:cNvSpPr/>
            <p:nvPr/>
          </p:nvSpPr>
          <p:spPr>
            <a:xfrm>
              <a:off x="62799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
            <p:cNvSpPr/>
            <p:nvPr/>
          </p:nvSpPr>
          <p:spPr>
            <a:xfrm>
              <a:off x="630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
            <p:cNvSpPr/>
            <p:nvPr/>
          </p:nvSpPr>
          <p:spPr>
            <a:xfrm>
              <a:off x="6323950" y="4251675"/>
              <a:ext cx="18300" cy="15625"/>
            </a:xfrm>
            <a:custGeom>
              <a:rect b="b" l="l" r="r" t="t"/>
              <a:pathLst>
                <a:path extrusionOk="0" h="625" w="732">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
            <p:cNvSpPr/>
            <p:nvPr/>
          </p:nvSpPr>
          <p:spPr>
            <a:xfrm>
              <a:off x="634990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2"/>
            <p:cNvSpPr/>
            <p:nvPr/>
          </p:nvSpPr>
          <p:spPr>
            <a:xfrm>
              <a:off x="637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
            <p:cNvSpPr/>
            <p:nvPr/>
          </p:nvSpPr>
          <p:spPr>
            <a:xfrm>
              <a:off x="6396600" y="4251675"/>
              <a:ext cx="15625" cy="15625"/>
            </a:xfrm>
            <a:custGeom>
              <a:rect b="b" l="l" r="r" t="t"/>
              <a:pathLst>
                <a:path extrusionOk="0" h="625" w="625">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2"/>
            <p:cNvSpPr/>
            <p:nvPr/>
          </p:nvSpPr>
          <p:spPr>
            <a:xfrm>
              <a:off x="64199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2"/>
            <p:cNvSpPr/>
            <p:nvPr/>
          </p:nvSpPr>
          <p:spPr>
            <a:xfrm>
              <a:off x="6443250"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2"/>
            <p:cNvSpPr/>
            <p:nvPr/>
          </p:nvSpPr>
          <p:spPr>
            <a:xfrm>
              <a:off x="646655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2"/>
            <p:cNvSpPr/>
            <p:nvPr/>
          </p:nvSpPr>
          <p:spPr>
            <a:xfrm>
              <a:off x="6487275" y="425167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2"/>
            <p:cNvSpPr/>
            <p:nvPr/>
          </p:nvSpPr>
          <p:spPr>
            <a:xfrm>
              <a:off x="6513250" y="4251675"/>
              <a:ext cx="15625" cy="15625"/>
            </a:xfrm>
            <a:custGeom>
              <a:rect b="b" l="l" r="r" t="t"/>
              <a:pathLst>
                <a:path extrusionOk="0" h="625" w="625">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
            <p:cNvSpPr/>
            <p:nvPr/>
          </p:nvSpPr>
          <p:spPr>
            <a:xfrm>
              <a:off x="597667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
            <p:cNvSpPr/>
            <p:nvPr/>
          </p:nvSpPr>
          <p:spPr>
            <a:xfrm>
              <a:off x="5999975" y="423165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
            <p:cNvSpPr/>
            <p:nvPr/>
          </p:nvSpPr>
          <p:spPr>
            <a:xfrm>
              <a:off x="602332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
            <p:cNvSpPr/>
            <p:nvPr/>
          </p:nvSpPr>
          <p:spPr>
            <a:xfrm>
              <a:off x="6046675" y="423165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
            <p:cNvSpPr/>
            <p:nvPr/>
          </p:nvSpPr>
          <p:spPr>
            <a:xfrm>
              <a:off x="6067350" y="4231650"/>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
            <p:cNvSpPr/>
            <p:nvPr/>
          </p:nvSpPr>
          <p:spPr>
            <a:xfrm>
              <a:off x="60933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
            <p:cNvSpPr/>
            <p:nvPr/>
          </p:nvSpPr>
          <p:spPr>
            <a:xfrm>
              <a:off x="61166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
            <p:cNvSpPr/>
            <p:nvPr/>
          </p:nvSpPr>
          <p:spPr>
            <a:xfrm>
              <a:off x="613997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
            <p:cNvSpPr/>
            <p:nvPr/>
          </p:nvSpPr>
          <p:spPr>
            <a:xfrm>
              <a:off x="6160650" y="4231650"/>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
            <p:cNvSpPr/>
            <p:nvPr/>
          </p:nvSpPr>
          <p:spPr>
            <a:xfrm>
              <a:off x="61866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
            <p:cNvSpPr/>
            <p:nvPr/>
          </p:nvSpPr>
          <p:spPr>
            <a:xfrm>
              <a:off x="62099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
            <p:cNvSpPr/>
            <p:nvPr/>
          </p:nvSpPr>
          <p:spPr>
            <a:xfrm>
              <a:off x="6233275" y="423165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
            <p:cNvSpPr/>
            <p:nvPr/>
          </p:nvSpPr>
          <p:spPr>
            <a:xfrm>
              <a:off x="62566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
            <p:cNvSpPr/>
            <p:nvPr/>
          </p:nvSpPr>
          <p:spPr>
            <a:xfrm>
              <a:off x="62799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
            <p:cNvSpPr/>
            <p:nvPr/>
          </p:nvSpPr>
          <p:spPr>
            <a:xfrm>
              <a:off x="630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
            <p:cNvSpPr/>
            <p:nvPr/>
          </p:nvSpPr>
          <p:spPr>
            <a:xfrm>
              <a:off x="6323950" y="42316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 name="Google Shape;394;p2"/>
            <p:cNvSpPr/>
            <p:nvPr/>
          </p:nvSpPr>
          <p:spPr>
            <a:xfrm>
              <a:off x="634990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 name="Google Shape;395;p2"/>
            <p:cNvSpPr/>
            <p:nvPr/>
          </p:nvSpPr>
          <p:spPr>
            <a:xfrm>
              <a:off x="637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 name="Google Shape;396;p2"/>
            <p:cNvSpPr/>
            <p:nvPr/>
          </p:nvSpPr>
          <p:spPr>
            <a:xfrm>
              <a:off x="6396600" y="423165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 name="Google Shape;397;p2"/>
            <p:cNvSpPr/>
            <p:nvPr/>
          </p:nvSpPr>
          <p:spPr>
            <a:xfrm>
              <a:off x="64199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2"/>
            <p:cNvSpPr/>
            <p:nvPr/>
          </p:nvSpPr>
          <p:spPr>
            <a:xfrm>
              <a:off x="6443250"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 name="Google Shape;399;p2"/>
            <p:cNvSpPr/>
            <p:nvPr/>
          </p:nvSpPr>
          <p:spPr>
            <a:xfrm>
              <a:off x="646655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2"/>
            <p:cNvSpPr/>
            <p:nvPr/>
          </p:nvSpPr>
          <p:spPr>
            <a:xfrm>
              <a:off x="6487275" y="4231650"/>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2"/>
            <p:cNvSpPr/>
            <p:nvPr/>
          </p:nvSpPr>
          <p:spPr>
            <a:xfrm>
              <a:off x="6513250" y="423165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2"/>
            <p:cNvSpPr/>
            <p:nvPr/>
          </p:nvSpPr>
          <p:spPr>
            <a:xfrm>
              <a:off x="5953325" y="4211650"/>
              <a:ext cx="15650" cy="15600"/>
            </a:xfrm>
            <a:custGeom>
              <a:rect b="b" l="l" r="r" t="t"/>
              <a:pathLst>
                <a:path extrusionOk="0" h="624" w="626">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
            <p:cNvSpPr/>
            <p:nvPr/>
          </p:nvSpPr>
          <p:spPr>
            <a:xfrm>
              <a:off x="597667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
            <p:cNvSpPr/>
            <p:nvPr/>
          </p:nvSpPr>
          <p:spPr>
            <a:xfrm>
              <a:off x="5999975" y="4211650"/>
              <a:ext cx="15650" cy="15600"/>
            </a:xfrm>
            <a:custGeom>
              <a:rect b="b" l="l" r="r" t="t"/>
              <a:pathLst>
                <a:path extrusionOk="0" h="624" w="626">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
            <p:cNvSpPr/>
            <p:nvPr/>
          </p:nvSpPr>
          <p:spPr>
            <a:xfrm>
              <a:off x="602332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
            <p:cNvSpPr/>
            <p:nvPr/>
          </p:nvSpPr>
          <p:spPr>
            <a:xfrm>
              <a:off x="6046675" y="4211650"/>
              <a:ext cx="15625" cy="15600"/>
            </a:xfrm>
            <a:custGeom>
              <a:rect b="b" l="l" r="r" t="t"/>
              <a:pathLst>
                <a:path extrusionOk="0" h="624" w="625">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
            <p:cNvSpPr/>
            <p:nvPr/>
          </p:nvSpPr>
          <p:spPr>
            <a:xfrm>
              <a:off x="6067350" y="4211650"/>
              <a:ext cx="18250" cy="15625"/>
            </a:xfrm>
            <a:custGeom>
              <a:rect b="b" l="l" r="r" t="t"/>
              <a:pathLst>
                <a:path extrusionOk="0" h="625" w="73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
            <p:cNvSpPr/>
            <p:nvPr/>
          </p:nvSpPr>
          <p:spPr>
            <a:xfrm>
              <a:off x="60933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
            <p:cNvSpPr/>
            <p:nvPr/>
          </p:nvSpPr>
          <p:spPr>
            <a:xfrm>
              <a:off x="61166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
            <p:cNvSpPr/>
            <p:nvPr/>
          </p:nvSpPr>
          <p:spPr>
            <a:xfrm>
              <a:off x="613997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
            <p:cNvSpPr/>
            <p:nvPr/>
          </p:nvSpPr>
          <p:spPr>
            <a:xfrm>
              <a:off x="6160650" y="4211650"/>
              <a:ext cx="18300" cy="15625"/>
            </a:xfrm>
            <a:custGeom>
              <a:rect b="b" l="l" r="r" t="t"/>
              <a:pathLst>
                <a:path extrusionOk="0" h="625" w="732">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
            <p:cNvSpPr/>
            <p:nvPr/>
          </p:nvSpPr>
          <p:spPr>
            <a:xfrm>
              <a:off x="61866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
            <p:cNvSpPr/>
            <p:nvPr/>
          </p:nvSpPr>
          <p:spPr>
            <a:xfrm>
              <a:off x="62099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
            <p:cNvSpPr/>
            <p:nvPr/>
          </p:nvSpPr>
          <p:spPr>
            <a:xfrm>
              <a:off x="6233275" y="4211650"/>
              <a:ext cx="15625" cy="15600"/>
            </a:xfrm>
            <a:custGeom>
              <a:rect b="b" l="l" r="r" t="t"/>
              <a:pathLst>
                <a:path extrusionOk="0" h="624" w="625">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
            <p:cNvSpPr/>
            <p:nvPr/>
          </p:nvSpPr>
          <p:spPr>
            <a:xfrm>
              <a:off x="62566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
            <p:cNvSpPr/>
            <p:nvPr/>
          </p:nvSpPr>
          <p:spPr>
            <a:xfrm>
              <a:off x="62799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
            <p:cNvSpPr/>
            <p:nvPr/>
          </p:nvSpPr>
          <p:spPr>
            <a:xfrm>
              <a:off x="630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
            <p:cNvSpPr/>
            <p:nvPr/>
          </p:nvSpPr>
          <p:spPr>
            <a:xfrm>
              <a:off x="6323950" y="421165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2"/>
            <p:cNvSpPr/>
            <p:nvPr/>
          </p:nvSpPr>
          <p:spPr>
            <a:xfrm>
              <a:off x="634990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2"/>
            <p:cNvSpPr/>
            <p:nvPr/>
          </p:nvSpPr>
          <p:spPr>
            <a:xfrm>
              <a:off x="637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2"/>
            <p:cNvSpPr/>
            <p:nvPr/>
          </p:nvSpPr>
          <p:spPr>
            <a:xfrm>
              <a:off x="6396600" y="4211650"/>
              <a:ext cx="15625" cy="15600"/>
            </a:xfrm>
            <a:custGeom>
              <a:rect b="b" l="l" r="r" t="t"/>
              <a:pathLst>
                <a:path extrusionOk="0" h="624" w="625">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2"/>
            <p:cNvSpPr/>
            <p:nvPr/>
          </p:nvSpPr>
          <p:spPr>
            <a:xfrm>
              <a:off x="64199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2"/>
            <p:cNvSpPr/>
            <p:nvPr/>
          </p:nvSpPr>
          <p:spPr>
            <a:xfrm>
              <a:off x="6443250"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2"/>
            <p:cNvSpPr/>
            <p:nvPr/>
          </p:nvSpPr>
          <p:spPr>
            <a:xfrm>
              <a:off x="646655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2"/>
            <p:cNvSpPr/>
            <p:nvPr/>
          </p:nvSpPr>
          <p:spPr>
            <a:xfrm>
              <a:off x="6487275" y="4211650"/>
              <a:ext cx="18250" cy="15625"/>
            </a:xfrm>
            <a:custGeom>
              <a:rect b="b" l="l" r="r" t="t"/>
              <a:pathLst>
                <a:path extrusionOk="0" h="625" w="73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2"/>
            <p:cNvSpPr/>
            <p:nvPr/>
          </p:nvSpPr>
          <p:spPr>
            <a:xfrm>
              <a:off x="6513250" y="4211650"/>
              <a:ext cx="15625" cy="15600"/>
            </a:xfrm>
            <a:custGeom>
              <a:rect b="b" l="l" r="r" t="t"/>
              <a:pathLst>
                <a:path extrusionOk="0" h="624" w="625">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2"/>
            <p:cNvSpPr/>
            <p:nvPr/>
          </p:nvSpPr>
          <p:spPr>
            <a:xfrm>
              <a:off x="5953325" y="4191600"/>
              <a:ext cx="15650" cy="15650"/>
            </a:xfrm>
            <a:custGeom>
              <a:rect b="b" l="l" r="r" t="t"/>
              <a:pathLst>
                <a:path extrusionOk="0" h="626" w="626">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2"/>
            <p:cNvSpPr/>
            <p:nvPr/>
          </p:nvSpPr>
          <p:spPr>
            <a:xfrm>
              <a:off x="597667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
            <p:cNvSpPr/>
            <p:nvPr/>
          </p:nvSpPr>
          <p:spPr>
            <a:xfrm>
              <a:off x="5999975" y="419160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
            <p:cNvSpPr/>
            <p:nvPr/>
          </p:nvSpPr>
          <p:spPr>
            <a:xfrm>
              <a:off x="602332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
            <p:cNvSpPr/>
            <p:nvPr/>
          </p:nvSpPr>
          <p:spPr>
            <a:xfrm>
              <a:off x="6046675" y="419160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
            <p:cNvSpPr/>
            <p:nvPr/>
          </p:nvSpPr>
          <p:spPr>
            <a:xfrm>
              <a:off x="6067350" y="4191600"/>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
            <p:cNvSpPr/>
            <p:nvPr/>
          </p:nvSpPr>
          <p:spPr>
            <a:xfrm>
              <a:off x="60933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2"/>
            <p:cNvSpPr/>
            <p:nvPr/>
          </p:nvSpPr>
          <p:spPr>
            <a:xfrm>
              <a:off x="61166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2"/>
            <p:cNvSpPr/>
            <p:nvPr/>
          </p:nvSpPr>
          <p:spPr>
            <a:xfrm>
              <a:off x="613997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2"/>
            <p:cNvSpPr/>
            <p:nvPr/>
          </p:nvSpPr>
          <p:spPr>
            <a:xfrm>
              <a:off x="6160650" y="4191600"/>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2"/>
            <p:cNvSpPr/>
            <p:nvPr/>
          </p:nvSpPr>
          <p:spPr>
            <a:xfrm>
              <a:off x="61866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
            <p:cNvSpPr/>
            <p:nvPr/>
          </p:nvSpPr>
          <p:spPr>
            <a:xfrm>
              <a:off x="62099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
            <p:cNvSpPr/>
            <p:nvPr/>
          </p:nvSpPr>
          <p:spPr>
            <a:xfrm>
              <a:off x="6233275" y="419160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
            <p:cNvSpPr/>
            <p:nvPr/>
          </p:nvSpPr>
          <p:spPr>
            <a:xfrm>
              <a:off x="62566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
            <p:cNvSpPr/>
            <p:nvPr/>
          </p:nvSpPr>
          <p:spPr>
            <a:xfrm>
              <a:off x="62799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
            <p:cNvSpPr/>
            <p:nvPr/>
          </p:nvSpPr>
          <p:spPr>
            <a:xfrm>
              <a:off x="630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
            <p:cNvSpPr/>
            <p:nvPr/>
          </p:nvSpPr>
          <p:spPr>
            <a:xfrm>
              <a:off x="6323950" y="4191600"/>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
            <p:cNvSpPr/>
            <p:nvPr/>
          </p:nvSpPr>
          <p:spPr>
            <a:xfrm>
              <a:off x="634990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
            <p:cNvSpPr/>
            <p:nvPr/>
          </p:nvSpPr>
          <p:spPr>
            <a:xfrm>
              <a:off x="637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2"/>
            <p:cNvSpPr/>
            <p:nvPr/>
          </p:nvSpPr>
          <p:spPr>
            <a:xfrm>
              <a:off x="6396600" y="419160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2"/>
            <p:cNvSpPr/>
            <p:nvPr/>
          </p:nvSpPr>
          <p:spPr>
            <a:xfrm>
              <a:off x="64199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2"/>
            <p:cNvSpPr/>
            <p:nvPr/>
          </p:nvSpPr>
          <p:spPr>
            <a:xfrm>
              <a:off x="6443250"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
            <p:cNvSpPr/>
            <p:nvPr/>
          </p:nvSpPr>
          <p:spPr>
            <a:xfrm>
              <a:off x="646655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
            <p:cNvSpPr/>
            <p:nvPr/>
          </p:nvSpPr>
          <p:spPr>
            <a:xfrm>
              <a:off x="6487275" y="4191600"/>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
            <p:cNvSpPr/>
            <p:nvPr/>
          </p:nvSpPr>
          <p:spPr>
            <a:xfrm>
              <a:off x="6513250" y="419160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
            <p:cNvSpPr/>
            <p:nvPr/>
          </p:nvSpPr>
          <p:spPr>
            <a:xfrm>
              <a:off x="5953325" y="4171600"/>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
            <p:cNvSpPr/>
            <p:nvPr/>
          </p:nvSpPr>
          <p:spPr>
            <a:xfrm>
              <a:off x="597667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2"/>
            <p:cNvSpPr/>
            <p:nvPr/>
          </p:nvSpPr>
          <p:spPr>
            <a:xfrm>
              <a:off x="5999975" y="4171600"/>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2"/>
            <p:cNvSpPr/>
            <p:nvPr/>
          </p:nvSpPr>
          <p:spPr>
            <a:xfrm>
              <a:off x="602332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2"/>
            <p:cNvSpPr/>
            <p:nvPr/>
          </p:nvSpPr>
          <p:spPr>
            <a:xfrm>
              <a:off x="6046675" y="4171600"/>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2"/>
            <p:cNvSpPr/>
            <p:nvPr/>
          </p:nvSpPr>
          <p:spPr>
            <a:xfrm>
              <a:off x="6067350" y="417160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2"/>
            <p:cNvSpPr/>
            <p:nvPr/>
          </p:nvSpPr>
          <p:spPr>
            <a:xfrm>
              <a:off x="60933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2"/>
            <p:cNvSpPr/>
            <p:nvPr/>
          </p:nvSpPr>
          <p:spPr>
            <a:xfrm>
              <a:off x="61166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2"/>
            <p:cNvSpPr/>
            <p:nvPr/>
          </p:nvSpPr>
          <p:spPr>
            <a:xfrm>
              <a:off x="613997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2"/>
            <p:cNvSpPr/>
            <p:nvPr/>
          </p:nvSpPr>
          <p:spPr>
            <a:xfrm>
              <a:off x="6160650" y="417160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2"/>
            <p:cNvSpPr/>
            <p:nvPr/>
          </p:nvSpPr>
          <p:spPr>
            <a:xfrm>
              <a:off x="61866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2"/>
            <p:cNvSpPr/>
            <p:nvPr/>
          </p:nvSpPr>
          <p:spPr>
            <a:xfrm>
              <a:off x="62099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2"/>
            <p:cNvSpPr/>
            <p:nvPr/>
          </p:nvSpPr>
          <p:spPr>
            <a:xfrm>
              <a:off x="6233275" y="41716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2"/>
            <p:cNvSpPr/>
            <p:nvPr/>
          </p:nvSpPr>
          <p:spPr>
            <a:xfrm>
              <a:off x="62566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2"/>
            <p:cNvSpPr/>
            <p:nvPr/>
          </p:nvSpPr>
          <p:spPr>
            <a:xfrm>
              <a:off x="62799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2"/>
            <p:cNvSpPr/>
            <p:nvPr/>
          </p:nvSpPr>
          <p:spPr>
            <a:xfrm>
              <a:off x="630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2"/>
            <p:cNvSpPr/>
            <p:nvPr/>
          </p:nvSpPr>
          <p:spPr>
            <a:xfrm>
              <a:off x="6323950" y="417160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
            <p:cNvSpPr/>
            <p:nvPr/>
          </p:nvSpPr>
          <p:spPr>
            <a:xfrm>
              <a:off x="634990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2"/>
            <p:cNvSpPr/>
            <p:nvPr/>
          </p:nvSpPr>
          <p:spPr>
            <a:xfrm>
              <a:off x="637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
            <p:cNvSpPr/>
            <p:nvPr/>
          </p:nvSpPr>
          <p:spPr>
            <a:xfrm>
              <a:off x="6396600" y="41716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2"/>
            <p:cNvSpPr/>
            <p:nvPr/>
          </p:nvSpPr>
          <p:spPr>
            <a:xfrm>
              <a:off x="64199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
            <p:cNvSpPr/>
            <p:nvPr/>
          </p:nvSpPr>
          <p:spPr>
            <a:xfrm>
              <a:off x="6443250"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2"/>
            <p:cNvSpPr/>
            <p:nvPr/>
          </p:nvSpPr>
          <p:spPr>
            <a:xfrm>
              <a:off x="646655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
            <p:cNvSpPr/>
            <p:nvPr/>
          </p:nvSpPr>
          <p:spPr>
            <a:xfrm>
              <a:off x="6487275" y="417160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2"/>
            <p:cNvSpPr/>
            <p:nvPr/>
          </p:nvSpPr>
          <p:spPr>
            <a:xfrm>
              <a:off x="6513250" y="4171600"/>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
            <p:cNvSpPr/>
            <p:nvPr/>
          </p:nvSpPr>
          <p:spPr>
            <a:xfrm>
              <a:off x="5953325" y="415157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 name="Google Shape;478;p2"/>
            <p:cNvSpPr/>
            <p:nvPr/>
          </p:nvSpPr>
          <p:spPr>
            <a:xfrm>
              <a:off x="597667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
            <p:cNvSpPr/>
            <p:nvPr/>
          </p:nvSpPr>
          <p:spPr>
            <a:xfrm>
              <a:off x="59300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2"/>
            <p:cNvSpPr/>
            <p:nvPr/>
          </p:nvSpPr>
          <p:spPr>
            <a:xfrm>
              <a:off x="5999975" y="41515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
            <p:cNvSpPr/>
            <p:nvPr/>
          </p:nvSpPr>
          <p:spPr>
            <a:xfrm>
              <a:off x="60233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2"/>
            <p:cNvSpPr/>
            <p:nvPr/>
          </p:nvSpPr>
          <p:spPr>
            <a:xfrm>
              <a:off x="6046675" y="41515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2"/>
            <p:cNvSpPr/>
            <p:nvPr/>
          </p:nvSpPr>
          <p:spPr>
            <a:xfrm>
              <a:off x="6067350"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
            <p:cNvSpPr/>
            <p:nvPr/>
          </p:nvSpPr>
          <p:spPr>
            <a:xfrm>
              <a:off x="60933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
            <p:cNvSpPr/>
            <p:nvPr/>
          </p:nvSpPr>
          <p:spPr>
            <a:xfrm>
              <a:off x="61166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
            <p:cNvSpPr/>
            <p:nvPr/>
          </p:nvSpPr>
          <p:spPr>
            <a:xfrm>
              <a:off x="613997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
            <p:cNvSpPr/>
            <p:nvPr/>
          </p:nvSpPr>
          <p:spPr>
            <a:xfrm>
              <a:off x="6160650" y="415157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
            <p:cNvSpPr/>
            <p:nvPr/>
          </p:nvSpPr>
          <p:spPr>
            <a:xfrm>
              <a:off x="61866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
            <p:cNvSpPr/>
            <p:nvPr/>
          </p:nvSpPr>
          <p:spPr>
            <a:xfrm>
              <a:off x="62099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
            <p:cNvSpPr/>
            <p:nvPr/>
          </p:nvSpPr>
          <p:spPr>
            <a:xfrm>
              <a:off x="6233275" y="41515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
            <p:cNvSpPr/>
            <p:nvPr/>
          </p:nvSpPr>
          <p:spPr>
            <a:xfrm>
              <a:off x="62566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2"/>
            <p:cNvSpPr/>
            <p:nvPr/>
          </p:nvSpPr>
          <p:spPr>
            <a:xfrm>
              <a:off x="62799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2"/>
            <p:cNvSpPr/>
            <p:nvPr/>
          </p:nvSpPr>
          <p:spPr>
            <a:xfrm>
              <a:off x="630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2"/>
            <p:cNvSpPr/>
            <p:nvPr/>
          </p:nvSpPr>
          <p:spPr>
            <a:xfrm>
              <a:off x="6323950" y="415157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
            <p:cNvSpPr/>
            <p:nvPr/>
          </p:nvSpPr>
          <p:spPr>
            <a:xfrm>
              <a:off x="634990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
            <p:cNvSpPr/>
            <p:nvPr/>
          </p:nvSpPr>
          <p:spPr>
            <a:xfrm>
              <a:off x="637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
            <p:cNvSpPr/>
            <p:nvPr/>
          </p:nvSpPr>
          <p:spPr>
            <a:xfrm>
              <a:off x="6396600" y="41515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
            <p:cNvSpPr/>
            <p:nvPr/>
          </p:nvSpPr>
          <p:spPr>
            <a:xfrm>
              <a:off x="64199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
            <p:cNvSpPr/>
            <p:nvPr/>
          </p:nvSpPr>
          <p:spPr>
            <a:xfrm>
              <a:off x="6443250"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2"/>
            <p:cNvSpPr/>
            <p:nvPr/>
          </p:nvSpPr>
          <p:spPr>
            <a:xfrm>
              <a:off x="646655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2"/>
            <p:cNvSpPr/>
            <p:nvPr/>
          </p:nvSpPr>
          <p:spPr>
            <a:xfrm>
              <a:off x="6487275" y="415157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
            <p:cNvSpPr/>
            <p:nvPr/>
          </p:nvSpPr>
          <p:spPr>
            <a:xfrm>
              <a:off x="6513250" y="41515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
            <p:cNvSpPr/>
            <p:nvPr/>
          </p:nvSpPr>
          <p:spPr>
            <a:xfrm>
              <a:off x="59300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
            <p:cNvSpPr/>
            <p:nvPr/>
          </p:nvSpPr>
          <p:spPr>
            <a:xfrm>
              <a:off x="5953325" y="4131575"/>
              <a:ext cx="15650" cy="15625"/>
            </a:xfrm>
            <a:custGeom>
              <a:rect b="b" l="l" r="r" t="t"/>
              <a:pathLst>
                <a:path extrusionOk="0" h="625" w="626">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
            <p:cNvSpPr/>
            <p:nvPr/>
          </p:nvSpPr>
          <p:spPr>
            <a:xfrm>
              <a:off x="597667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
            <p:cNvSpPr/>
            <p:nvPr/>
          </p:nvSpPr>
          <p:spPr>
            <a:xfrm>
              <a:off x="5999975" y="4131575"/>
              <a:ext cx="15650" cy="15625"/>
            </a:xfrm>
            <a:custGeom>
              <a:rect b="b" l="l" r="r" t="t"/>
              <a:pathLst>
                <a:path extrusionOk="0" h="625" w="626">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2"/>
            <p:cNvSpPr/>
            <p:nvPr/>
          </p:nvSpPr>
          <p:spPr>
            <a:xfrm>
              <a:off x="60233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2"/>
            <p:cNvSpPr/>
            <p:nvPr/>
          </p:nvSpPr>
          <p:spPr>
            <a:xfrm>
              <a:off x="6046675" y="4131575"/>
              <a:ext cx="15625" cy="15625"/>
            </a:xfrm>
            <a:custGeom>
              <a:rect b="b" l="l" r="r" t="t"/>
              <a:pathLst>
                <a:path extrusionOk="0" h="625" w="625">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2"/>
            <p:cNvSpPr/>
            <p:nvPr/>
          </p:nvSpPr>
          <p:spPr>
            <a:xfrm>
              <a:off x="6067350"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2"/>
            <p:cNvSpPr/>
            <p:nvPr/>
          </p:nvSpPr>
          <p:spPr>
            <a:xfrm>
              <a:off x="60933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2"/>
            <p:cNvSpPr/>
            <p:nvPr/>
          </p:nvSpPr>
          <p:spPr>
            <a:xfrm>
              <a:off x="61166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2"/>
            <p:cNvSpPr/>
            <p:nvPr/>
          </p:nvSpPr>
          <p:spPr>
            <a:xfrm>
              <a:off x="613997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2"/>
            <p:cNvSpPr/>
            <p:nvPr/>
          </p:nvSpPr>
          <p:spPr>
            <a:xfrm>
              <a:off x="6160650" y="4131575"/>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
            <p:cNvSpPr/>
            <p:nvPr/>
          </p:nvSpPr>
          <p:spPr>
            <a:xfrm>
              <a:off x="61866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
            <p:cNvSpPr/>
            <p:nvPr/>
          </p:nvSpPr>
          <p:spPr>
            <a:xfrm>
              <a:off x="62099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
            <p:cNvSpPr/>
            <p:nvPr/>
          </p:nvSpPr>
          <p:spPr>
            <a:xfrm>
              <a:off x="6233275" y="4131575"/>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
            <p:cNvSpPr/>
            <p:nvPr/>
          </p:nvSpPr>
          <p:spPr>
            <a:xfrm>
              <a:off x="62566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
            <p:cNvSpPr/>
            <p:nvPr/>
          </p:nvSpPr>
          <p:spPr>
            <a:xfrm>
              <a:off x="62799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
            <p:cNvSpPr/>
            <p:nvPr/>
          </p:nvSpPr>
          <p:spPr>
            <a:xfrm>
              <a:off x="630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
            <p:cNvSpPr/>
            <p:nvPr/>
          </p:nvSpPr>
          <p:spPr>
            <a:xfrm>
              <a:off x="6323950" y="413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
            <p:cNvSpPr/>
            <p:nvPr/>
          </p:nvSpPr>
          <p:spPr>
            <a:xfrm>
              <a:off x="634990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
            <p:cNvSpPr/>
            <p:nvPr/>
          </p:nvSpPr>
          <p:spPr>
            <a:xfrm>
              <a:off x="637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
            <p:cNvSpPr/>
            <p:nvPr/>
          </p:nvSpPr>
          <p:spPr>
            <a:xfrm>
              <a:off x="6396600" y="4131575"/>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
            <p:cNvSpPr/>
            <p:nvPr/>
          </p:nvSpPr>
          <p:spPr>
            <a:xfrm>
              <a:off x="64199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
            <p:cNvSpPr/>
            <p:nvPr/>
          </p:nvSpPr>
          <p:spPr>
            <a:xfrm>
              <a:off x="6443250"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
            <p:cNvSpPr/>
            <p:nvPr/>
          </p:nvSpPr>
          <p:spPr>
            <a:xfrm>
              <a:off x="646655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
            <p:cNvSpPr/>
            <p:nvPr/>
          </p:nvSpPr>
          <p:spPr>
            <a:xfrm>
              <a:off x="6487275" y="413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
            <p:cNvSpPr/>
            <p:nvPr/>
          </p:nvSpPr>
          <p:spPr>
            <a:xfrm>
              <a:off x="6513250" y="4131575"/>
              <a:ext cx="15625" cy="15625"/>
            </a:xfrm>
            <a:custGeom>
              <a:rect b="b" l="l" r="r" t="t"/>
              <a:pathLst>
                <a:path extrusionOk="0" h="625" w="625">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
            <p:cNvSpPr/>
            <p:nvPr/>
          </p:nvSpPr>
          <p:spPr>
            <a:xfrm>
              <a:off x="59300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
            <p:cNvSpPr/>
            <p:nvPr/>
          </p:nvSpPr>
          <p:spPr>
            <a:xfrm>
              <a:off x="5953325" y="4111575"/>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
            <p:cNvSpPr/>
            <p:nvPr/>
          </p:nvSpPr>
          <p:spPr>
            <a:xfrm>
              <a:off x="597667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
            <p:cNvSpPr/>
            <p:nvPr/>
          </p:nvSpPr>
          <p:spPr>
            <a:xfrm>
              <a:off x="5999975" y="4111575"/>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
            <p:cNvSpPr/>
            <p:nvPr/>
          </p:nvSpPr>
          <p:spPr>
            <a:xfrm>
              <a:off x="60233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
            <p:cNvSpPr/>
            <p:nvPr/>
          </p:nvSpPr>
          <p:spPr>
            <a:xfrm>
              <a:off x="6046675" y="411157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
            <p:cNvSpPr/>
            <p:nvPr/>
          </p:nvSpPr>
          <p:spPr>
            <a:xfrm>
              <a:off x="6067350"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
            <p:cNvSpPr/>
            <p:nvPr/>
          </p:nvSpPr>
          <p:spPr>
            <a:xfrm>
              <a:off x="60933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
            <p:cNvSpPr/>
            <p:nvPr/>
          </p:nvSpPr>
          <p:spPr>
            <a:xfrm>
              <a:off x="61166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
            <p:cNvSpPr/>
            <p:nvPr/>
          </p:nvSpPr>
          <p:spPr>
            <a:xfrm>
              <a:off x="613997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
            <p:cNvSpPr/>
            <p:nvPr/>
          </p:nvSpPr>
          <p:spPr>
            <a:xfrm>
              <a:off x="6160650" y="4111575"/>
              <a:ext cx="18300" cy="15650"/>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
            <p:cNvSpPr/>
            <p:nvPr/>
          </p:nvSpPr>
          <p:spPr>
            <a:xfrm>
              <a:off x="61866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
            <p:cNvSpPr/>
            <p:nvPr/>
          </p:nvSpPr>
          <p:spPr>
            <a:xfrm>
              <a:off x="62099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
            <p:cNvSpPr/>
            <p:nvPr/>
          </p:nvSpPr>
          <p:spPr>
            <a:xfrm>
              <a:off x="6233275" y="411157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
            <p:cNvSpPr/>
            <p:nvPr/>
          </p:nvSpPr>
          <p:spPr>
            <a:xfrm>
              <a:off x="62566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2"/>
            <p:cNvSpPr/>
            <p:nvPr/>
          </p:nvSpPr>
          <p:spPr>
            <a:xfrm>
              <a:off x="62799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2"/>
            <p:cNvSpPr/>
            <p:nvPr/>
          </p:nvSpPr>
          <p:spPr>
            <a:xfrm>
              <a:off x="630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
            <p:cNvSpPr/>
            <p:nvPr/>
          </p:nvSpPr>
          <p:spPr>
            <a:xfrm>
              <a:off x="6323950" y="411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
            <p:cNvSpPr/>
            <p:nvPr/>
          </p:nvSpPr>
          <p:spPr>
            <a:xfrm>
              <a:off x="634990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
            <p:cNvSpPr/>
            <p:nvPr/>
          </p:nvSpPr>
          <p:spPr>
            <a:xfrm>
              <a:off x="637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
            <p:cNvSpPr/>
            <p:nvPr/>
          </p:nvSpPr>
          <p:spPr>
            <a:xfrm>
              <a:off x="6396600" y="411157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
            <p:cNvSpPr/>
            <p:nvPr/>
          </p:nvSpPr>
          <p:spPr>
            <a:xfrm>
              <a:off x="64199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2"/>
            <p:cNvSpPr/>
            <p:nvPr/>
          </p:nvSpPr>
          <p:spPr>
            <a:xfrm>
              <a:off x="6443250"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2"/>
            <p:cNvSpPr/>
            <p:nvPr/>
          </p:nvSpPr>
          <p:spPr>
            <a:xfrm>
              <a:off x="646655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2"/>
            <p:cNvSpPr/>
            <p:nvPr/>
          </p:nvSpPr>
          <p:spPr>
            <a:xfrm>
              <a:off x="6487275" y="411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2"/>
            <p:cNvSpPr/>
            <p:nvPr/>
          </p:nvSpPr>
          <p:spPr>
            <a:xfrm>
              <a:off x="6513250" y="4111575"/>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2"/>
            <p:cNvSpPr/>
            <p:nvPr/>
          </p:nvSpPr>
          <p:spPr>
            <a:xfrm>
              <a:off x="59300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2"/>
            <p:cNvSpPr/>
            <p:nvPr/>
          </p:nvSpPr>
          <p:spPr>
            <a:xfrm>
              <a:off x="5953325" y="4091550"/>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
            <p:cNvSpPr/>
            <p:nvPr/>
          </p:nvSpPr>
          <p:spPr>
            <a:xfrm>
              <a:off x="597667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
            <p:cNvSpPr/>
            <p:nvPr/>
          </p:nvSpPr>
          <p:spPr>
            <a:xfrm>
              <a:off x="5999975" y="4091550"/>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
            <p:cNvSpPr/>
            <p:nvPr/>
          </p:nvSpPr>
          <p:spPr>
            <a:xfrm>
              <a:off x="60233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
            <p:cNvSpPr/>
            <p:nvPr/>
          </p:nvSpPr>
          <p:spPr>
            <a:xfrm>
              <a:off x="6046675" y="409155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
            <p:cNvSpPr/>
            <p:nvPr/>
          </p:nvSpPr>
          <p:spPr>
            <a:xfrm>
              <a:off x="6067350"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2"/>
            <p:cNvSpPr/>
            <p:nvPr/>
          </p:nvSpPr>
          <p:spPr>
            <a:xfrm>
              <a:off x="60933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2"/>
            <p:cNvSpPr/>
            <p:nvPr/>
          </p:nvSpPr>
          <p:spPr>
            <a:xfrm>
              <a:off x="61166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2"/>
            <p:cNvSpPr/>
            <p:nvPr/>
          </p:nvSpPr>
          <p:spPr>
            <a:xfrm>
              <a:off x="613997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2"/>
            <p:cNvSpPr/>
            <p:nvPr/>
          </p:nvSpPr>
          <p:spPr>
            <a:xfrm>
              <a:off x="6160650" y="4091550"/>
              <a:ext cx="18300" cy="15650"/>
            </a:xfrm>
            <a:custGeom>
              <a:rect b="b" l="l" r="r" t="t"/>
              <a:pathLst>
                <a:path extrusionOk="0" h="626"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2"/>
            <p:cNvSpPr/>
            <p:nvPr/>
          </p:nvSpPr>
          <p:spPr>
            <a:xfrm>
              <a:off x="61866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2"/>
            <p:cNvSpPr/>
            <p:nvPr/>
          </p:nvSpPr>
          <p:spPr>
            <a:xfrm>
              <a:off x="62099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
            <p:cNvSpPr/>
            <p:nvPr/>
          </p:nvSpPr>
          <p:spPr>
            <a:xfrm>
              <a:off x="6233275" y="409155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2"/>
            <p:cNvSpPr/>
            <p:nvPr/>
          </p:nvSpPr>
          <p:spPr>
            <a:xfrm>
              <a:off x="62566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2"/>
            <p:cNvSpPr/>
            <p:nvPr/>
          </p:nvSpPr>
          <p:spPr>
            <a:xfrm>
              <a:off x="62799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2"/>
            <p:cNvSpPr/>
            <p:nvPr/>
          </p:nvSpPr>
          <p:spPr>
            <a:xfrm>
              <a:off x="630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2"/>
            <p:cNvSpPr/>
            <p:nvPr/>
          </p:nvSpPr>
          <p:spPr>
            <a:xfrm>
              <a:off x="6323950" y="4091550"/>
              <a:ext cx="18300" cy="15650"/>
            </a:xfrm>
            <a:custGeom>
              <a:rect b="b" l="l" r="r" t="t"/>
              <a:pathLst>
                <a:path extrusionOk="0" h="626"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2"/>
            <p:cNvSpPr/>
            <p:nvPr/>
          </p:nvSpPr>
          <p:spPr>
            <a:xfrm>
              <a:off x="634990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
            <p:cNvSpPr/>
            <p:nvPr/>
          </p:nvSpPr>
          <p:spPr>
            <a:xfrm>
              <a:off x="637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
            <p:cNvSpPr/>
            <p:nvPr/>
          </p:nvSpPr>
          <p:spPr>
            <a:xfrm>
              <a:off x="6396600" y="409155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
            <p:cNvSpPr/>
            <p:nvPr/>
          </p:nvSpPr>
          <p:spPr>
            <a:xfrm>
              <a:off x="64199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
            <p:cNvSpPr/>
            <p:nvPr/>
          </p:nvSpPr>
          <p:spPr>
            <a:xfrm>
              <a:off x="6443250"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
            <p:cNvSpPr/>
            <p:nvPr/>
          </p:nvSpPr>
          <p:spPr>
            <a:xfrm>
              <a:off x="646655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2"/>
            <p:cNvSpPr/>
            <p:nvPr/>
          </p:nvSpPr>
          <p:spPr>
            <a:xfrm>
              <a:off x="6487275" y="4091550"/>
              <a:ext cx="18250" cy="15650"/>
            </a:xfrm>
            <a:custGeom>
              <a:rect b="b" l="l" r="r" t="t"/>
              <a:pathLst>
                <a:path extrusionOk="0" h="626"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2"/>
            <p:cNvSpPr/>
            <p:nvPr/>
          </p:nvSpPr>
          <p:spPr>
            <a:xfrm>
              <a:off x="6513250" y="4091550"/>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2"/>
            <p:cNvSpPr/>
            <p:nvPr/>
          </p:nvSpPr>
          <p:spPr>
            <a:xfrm>
              <a:off x="59300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2"/>
            <p:cNvSpPr/>
            <p:nvPr/>
          </p:nvSpPr>
          <p:spPr>
            <a:xfrm>
              <a:off x="5953325" y="4071550"/>
              <a:ext cx="15650" cy="15625"/>
            </a:xfrm>
            <a:custGeom>
              <a:rect b="b" l="l" r="r" t="t"/>
              <a:pathLst>
                <a:path extrusionOk="0" h="625" w="626">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2"/>
            <p:cNvSpPr/>
            <p:nvPr/>
          </p:nvSpPr>
          <p:spPr>
            <a:xfrm>
              <a:off x="597667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2"/>
            <p:cNvSpPr/>
            <p:nvPr/>
          </p:nvSpPr>
          <p:spPr>
            <a:xfrm>
              <a:off x="5999975" y="4071550"/>
              <a:ext cx="15650" cy="15625"/>
            </a:xfrm>
            <a:custGeom>
              <a:rect b="b" l="l" r="r" t="t"/>
              <a:pathLst>
                <a:path extrusionOk="0" h="625" w="626">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2"/>
            <p:cNvSpPr/>
            <p:nvPr/>
          </p:nvSpPr>
          <p:spPr>
            <a:xfrm>
              <a:off x="60233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
            <p:cNvSpPr/>
            <p:nvPr/>
          </p:nvSpPr>
          <p:spPr>
            <a:xfrm>
              <a:off x="6046675" y="407155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
            <p:cNvSpPr/>
            <p:nvPr/>
          </p:nvSpPr>
          <p:spPr>
            <a:xfrm>
              <a:off x="6067350" y="407155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
            <p:cNvSpPr/>
            <p:nvPr/>
          </p:nvSpPr>
          <p:spPr>
            <a:xfrm>
              <a:off x="60933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
            <p:cNvSpPr/>
            <p:nvPr/>
          </p:nvSpPr>
          <p:spPr>
            <a:xfrm>
              <a:off x="61166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
            <p:cNvSpPr/>
            <p:nvPr/>
          </p:nvSpPr>
          <p:spPr>
            <a:xfrm>
              <a:off x="613997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
            <p:cNvSpPr/>
            <p:nvPr/>
          </p:nvSpPr>
          <p:spPr>
            <a:xfrm>
              <a:off x="6160650" y="407155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
            <p:cNvSpPr/>
            <p:nvPr/>
          </p:nvSpPr>
          <p:spPr>
            <a:xfrm>
              <a:off x="61866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
            <p:cNvSpPr/>
            <p:nvPr/>
          </p:nvSpPr>
          <p:spPr>
            <a:xfrm>
              <a:off x="62099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
            <p:cNvSpPr/>
            <p:nvPr/>
          </p:nvSpPr>
          <p:spPr>
            <a:xfrm>
              <a:off x="6233275" y="407155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
            <p:cNvSpPr/>
            <p:nvPr/>
          </p:nvSpPr>
          <p:spPr>
            <a:xfrm>
              <a:off x="62566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
            <p:cNvSpPr/>
            <p:nvPr/>
          </p:nvSpPr>
          <p:spPr>
            <a:xfrm>
              <a:off x="62799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
            <p:cNvSpPr/>
            <p:nvPr/>
          </p:nvSpPr>
          <p:spPr>
            <a:xfrm>
              <a:off x="630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
            <p:cNvSpPr/>
            <p:nvPr/>
          </p:nvSpPr>
          <p:spPr>
            <a:xfrm>
              <a:off x="6323950" y="407155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
            <p:cNvSpPr/>
            <p:nvPr/>
          </p:nvSpPr>
          <p:spPr>
            <a:xfrm>
              <a:off x="634990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
            <p:cNvSpPr/>
            <p:nvPr/>
          </p:nvSpPr>
          <p:spPr>
            <a:xfrm>
              <a:off x="637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
            <p:cNvSpPr/>
            <p:nvPr/>
          </p:nvSpPr>
          <p:spPr>
            <a:xfrm>
              <a:off x="6396600" y="407155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
            <p:cNvSpPr/>
            <p:nvPr/>
          </p:nvSpPr>
          <p:spPr>
            <a:xfrm>
              <a:off x="64199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
            <p:cNvSpPr/>
            <p:nvPr/>
          </p:nvSpPr>
          <p:spPr>
            <a:xfrm>
              <a:off x="6443250"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
            <p:cNvSpPr/>
            <p:nvPr/>
          </p:nvSpPr>
          <p:spPr>
            <a:xfrm>
              <a:off x="646655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
            <p:cNvSpPr/>
            <p:nvPr/>
          </p:nvSpPr>
          <p:spPr>
            <a:xfrm>
              <a:off x="6487275" y="407155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
            <p:cNvSpPr/>
            <p:nvPr/>
          </p:nvSpPr>
          <p:spPr>
            <a:xfrm>
              <a:off x="6513250" y="4071550"/>
              <a:ext cx="15625" cy="15625"/>
            </a:xfrm>
            <a:custGeom>
              <a:rect b="b" l="l" r="r" t="t"/>
              <a:pathLst>
                <a:path extrusionOk="0" h="625" w="625">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
            <p:cNvSpPr/>
            <p:nvPr/>
          </p:nvSpPr>
          <p:spPr>
            <a:xfrm>
              <a:off x="59300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
            <p:cNvSpPr/>
            <p:nvPr/>
          </p:nvSpPr>
          <p:spPr>
            <a:xfrm>
              <a:off x="5953325" y="4051525"/>
              <a:ext cx="15650" cy="15650"/>
            </a:xfrm>
            <a:custGeom>
              <a:rect b="b" l="l" r="r" t="t"/>
              <a:pathLst>
                <a:path extrusionOk="0" h="626" w="626">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
            <p:cNvSpPr/>
            <p:nvPr/>
          </p:nvSpPr>
          <p:spPr>
            <a:xfrm>
              <a:off x="597667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
            <p:cNvSpPr/>
            <p:nvPr/>
          </p:nvSpPr>
          <p:spPr>
            <a:xfrm>
              <a:off x="5999975" y="4051525"/>
              <a:ext cx="15650" cy="15650"/>
            </a:xfrm>
            <a:custGeom>
              <a:rect b="b" l="l" r="r" t="t"/>
              <a:pathLst>
                <a:path extrusionOk="0" h="626" w="626">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
            <p:cNvSpPr/>
            <p:nvPr/>
          </p:nvSpPr>
          <p:spPr>
            <a:xfrm>
              <a:off x="60233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
            <p:cNvSpPr/>
            <p:nvPr/>
          </p:nvSpPr>
          <p:spPr>
            <a:xfrm>
              <a:off x="6046675" y="4051525"/>
              <a:ext cx="15625" cy="15650"/>
            </a:xfrm>
            <a:custGeom>
              <a:rect b="b" l="l" r="r" t="t"/>
              <a:pathLst>
                <a:path extrusionOk="0" h="626" w="625">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
            <p:cNvSpPr/>
            <p:nvPr/>
          </p:nvSpPr>
          <p:spPr>
            <a:xfrm>
              <a:off x="6067350" y="4051525"/>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
            <p:cNvSpPr/>
            <p:nvPr/>
          </p:nvSpPr>
          <p:spPr>
            <a:xfrm>
              <a:off x="60933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
            <p:cNvSpPr/>
            <p:nvPr/>
          </p:nvSpPr>
          <p:spPr>
            <a:xfrm>
              <a:off x="61166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2"/>
            <p:cNvSpPr/>
            <p:nvPr/>
          </p:nvSpPr>
          <p:spPr>
            <a:xfrm>
              <a:off x="613997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2"/>
            <p:cNvSpPr/>
            <p:nvPr/>
          </p:nvSpPr>
          <p:spPr>
            <a:xfrm>
              <a:off x="6160650" y="4051525"/>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2"/>
            <p:cNvSpPr/>
            <p:nvPr/>
          </p:nvSpPr>
          <p:spPr>
            <a:xfrm>
              <a:off x="61866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2"/>
            <p:cNvSpPr/>
            <p:nvPr/>
          </p:nvSpPr>
          <p:spPr>
            <a:xfrm>
              <a:off x="62099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2"/>
            <p:cNvSpPr/>
            <p:nvPr/>
          </p:nvSpPr>
          <p:spPr>
            <a:xfrm>
              <a:off x="6233275" y="4051525"/>
              <a:ext cx="15625" cy="15650"/>
            </a:xfrm>
            <a:custGeom>
              <a:rect b="b" l="l" r="r" t="t"/>
              <a:pathLst>
                <a:path extrusionOk="0" h="626" w="625">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2"/>
            <p:cNvSpPr/>
            <p:nvPr/>
          </p:nvSpPr>
          <p:spPr>
            <a:xfrm>
              <a:off x="62566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2"/>
            <p:cNvSpPr/>
            <p:nvPr/>
          </p:nvSpPr>
          <p:spPr>
            <a:xfrm>
              <a:off x="62799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2"/>
            <p:cNvSpPr/>
            <p:nvPr/>
          </p:nvSpPr>
          <p:spPr>
            <a:xfrm>
              <a:off x="630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2"/>
            <p:cNvSpPr/>
            <p:nvPr/>
          </p:nvSpPr>
          <p:spPr>
            <a:xfrm>
              <a:off x="6323950" y="4051525"/>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2"/>
            <p:cNvSpPr/>
            <p:nvPr/>
          </p:nvSpPr>
          <p:spPr>
            <a:xfrm>
              <a:off x="634990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2"/>
            <p:cNvSpPr/>
            <p:nvPr/>
          </p:nvSpPr>
          <p:spPr>
            <a:xfrm>
              <a:off x="637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2"/>
            <p:cNvSpPr/>
            <p:nvPr/>
          </p:nvSpPr>
          <p:spPr>
            <a:xfrm>
              <a:off x="6396600" y="4051525"/>
              <a:ext cx="15625" cy="15650"/>
            </a:xfrm>
            <a:custGeom>
              <a:rect b="b" l="l" r="r" t="t"/>
              <a:pathLst>
                <a:path extrusionOk="0" h="626" w="625">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2"/>
            <p:cNvSpPr/>
            <p:nvPr/>
          </p:nvSpPr>
          <p:spPr>
            <a:xfrm>
              <a:off x="64199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2"/>
            <p:cNvSpPr/>
            <p:nvPr/>
          </p:nvSpPr>
          <p:spPr>
            <a:xfrm>
              <a:off x="6443250"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2"/>
            <p:cNvSpPr/>
            <p:nvPr/>
          </p:nvSpPr>
          <p:spPr>
            <a:xfrm>
              <a:off x="646655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2"/>
            <p:cNvSpPr/>
            <p:nvPr/>
          </p:nvSpPr>
          <p:spPr>
            <a:xfrm>
              <a:off x="6487275" y="4051525"/>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2"/>
            <p:cNvSpPr/>
            <p:nvPr/>
          </p:nvSpPr>
          <p:spPr>
            <a:xfrm>
              <a:off x="6513250" y="4051525"/>
              <a:ext cx="15625" cy="15650"/>
            </a:xfrm>
            <a:custGeom>
              <a:rect b="b" l="l" r="r" t="t"/>
              <a:pathLst>
                <a:path extrusionOk="0" h="626" w="625">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2"/>
            <p:cNvSpPr/>
            <p:nvPr/>
          </p:nvSpPr>
          <p:spPr>
            <a:xfrm>
              <a:off x="5953325" y="403152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2"/>
            <p:cNvSpPr/>
            <p:nvPr/>
          </p:nvSpPr>
          <p:spPr>
            <a:xfrm>
              <a:off x="597667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2"/>
            <p:cNvSpPr/>
            <p:nvPr/>
          </p:nvSpPr>
          <p:spPr>
            <a:xfrm>
              <a:off x="59300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2"/>
            <p:cNvSpPr/>
            <p:nvPr/>
          </p:nvSpPr>
          <p:spPr>
            <a:xfrm>
              <a:off x="5999975" y="40315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2"/>
            <p:cNvSpPr/>
            <p:nvPr/>
          </p:nvSpPr>
          <p:spPr>
            <a:xfrm>
              <a:off x="60233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2"/>
            <p:cNvSpPr/>
            <p:nvPr/>
          </p:nvSpPr>
          <p:spPr>
            <a:xfrm>
              <a:off x="6046675" y="40315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2"/>
            <p:cNvSpPr/>
            <p:nvPr/>
          </p:nvSpPr>
          <p:spPr>
            <a:xfrm>
              <a:off x="6067350"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2"/>
            <p:cNvSpPr/>
            <p:nvPr/>
          </p:nvSpPr>
          <p:spPr>
            <a:xfrm>
              <a:off x="60933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2"/>
            <p:cNvSpPr/>
            <p:nvPr/>
          </p:nvSpPr>
          <p:spPr>
            <a:xfrm>
              <a:off x="61166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2"/>
            <p:cNvSpPr/>
            <p:nvPr/>
          </p:nvSpPr>
          <p:spPr>
            <a:xfrm>
              <a:off x="613997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2"/>
            <p:cNvSpPr/>
            <p:nvPr/>
          </p:nvSpPr>
          <p:spPr>
            <a:xfrm>
              <a:off x="6160650" y="403152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2"/>
            <p:cNvSpPr/>
            <p:nvPr/>
          </p:nvSpPr>
          <p:spPr>
            <a:xfrm>
              <a:off x="61866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2"/>
            <p:cNvSpPr/>
            <p:nvPr/>
          </p:nvSpPr>
          <p:spPr>
            <a:xfrm>
              <a:off x="62099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2"/>
            <p:cNvSpPr/>
            <p:nvPr/>
          </p:nvSpPr>
          <p:spPr>
            <a:xfrm>
              <a:off x="6233275" y="40315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2"/>
            <p:cNvSpPr/>
            <p:nvPr/>
          </p:nvSpPr>
          <p:spPr>
            <a:xfrm>
              <a:off x="62566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2"/>
            <p:cNvSpPr/>
            <p:nvPr/>
          </p:nvSpPr>
          <p:spPr>
            <a:xfrm>
              <a:off x="62799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2"/>
            <p:cNvSpPr/>
            <p:nvPr/>
          </p:nvSpPr>
          <p:spPr>
            <a:xfrm>
              <a:off x="630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2"/>
            <p:cNvSpPr/>
            <p:nvPr/>
          </p:nvSpPr>
          <p:spPr>
            <a:xfrm>
              <a:off x="6323950" y="4031525"/>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2"/>
            <p:cNvSpPr/>
            <p:nvPr/>
          </p:nvSpPr>
          <p:spPr>
            <a:xfrm>
              <a:off x="634990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2"/>
            <p:cNvSpPr/>
            <p:nvPr/>
          </p:nvSpPr>
          <p:spPr>
            <a:xfrm>
              <a:off x="637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2"/>
            <p:cNvSpPr/>
            <p:nvPr/>
          </p:nvSpPr>
          <p:spPr>
            <a:xfrm>
              <a:off x="6396600" y="40315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2"/>
            <p:cNvSpPr/>
            <p:nvPr/>
          </p:nvSpPr>
          <p:spPr>
            <a:xfrm>
              <a:off x="64199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2"/>
            <p:cNvSpPr/>
            <p:nvPr/>
          </p:nvSpPr>
          <p:spPr>
            <a:xfrm>
              <a:off x="6443250"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2"/>
            <p:cNvSpPr/>
            <p:nvPr/>
          </p:nvSpPr>
          <p:spPr>
            <a:xfrm>
              <a:off x="646655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2"/>
            <p:cNvSpPr/>
            <p:nvPr/>
          </p:nvSpPr>
          <p:spPr>
            <a:xfrm>
              <a:off x="6487275" y="403152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2"/>
            <p:cNvSpPr/>
            <p:nvPr/>
          </p:nvSpPr>
          <p:spPr>
            <a:xfrm>
              <a:off x="6513250" y="40315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2"/>
            <p:cNvSpPr/>
            <p:nvPr/>
          </p:nvSpPr>
          <p:spPr>
            <a:xfrm>
              <a:off x="5953325" y="4011525"/>
              <a:ext cx="15650" cy="15625"/>
            </a:xfrm>
            <a:custGeom>
              <a:rect b="b" l="l" r="r" t="t"/>
              <a:pathLst>
                <a:path extrusionOk="0" h="625" w="626">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2"/>
            <p:cNvSpPr/>
            <p:nvPr/>
          </p:nvSpPr>
          <p:spPr>
            <a:xfrm>
              <a:off x="597667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2"/>
            <p:cNvSpPr/>
            <p:nvPr/>
          </p:nvSpPr>
          <p:spPr>
            <a:xfrm>
              <a:off x="5999975" y="4011525"/>
              <a:ext cx="15650" cy="15625"/>
            </a:xfrm>
            <a:custGeom>
              <a:rect b="b" l="l" r="r" t="t"/>
              <a:pathLst>
                <a:path extrusionOk="0" h="625" w="626">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2"/>
            <p:cNvSpPr/>
            <p:nvPr/>
          </p:nvSpPr>
          <p:spPr>
            <a:xfrm>
              <a:off x="602332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2"/>
            <p:cNvSpPr/>
            <p:nvPr/>
          </p:nvSpPr>
          <p:spPr>
            <a:xfrm>
              <a:off x="6046675" y="4011525"/>
              <a:ext cx="15625" cy="15625"/>
            </a:xfrm>
            <a:custGeom>
              <a:rect b="b" l="l" r="r" t="t"/>
              <a:pathLst>
                <a:path extrusionOk="0" h="625" w="625">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2"/>
            <p:cNvSpPr/>
            <p:nvPr/>
          </p:nvSpPr>
          <p:spPr>
            <a:xfrm>
              <a:off x="6067350" y="401152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2"/>
            <p:cNvSpPr/>
            <p:nvPr/>
          </p:nvSpPr>
          <p:spPr>
            <a:xfrm>
              <a:off x="60933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2"/>
            <p:cNvSpPr/>
            <p:nvPr/>
          </p:nvSpPr>
          <p:spPr>
            <a:xfrm>
              <a:off x="61166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2"/>
            <p:cNvSpPr/>
            <p:nvPr/>
          </p:nvSpPr>
          <p:spPr>
            <a:xfrm>
              <a:off x="613997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2"/>
            <p:cNvSpPr/>
            <p:nvPr/>
          </p:nvSpPr>
          <p:spPr>
            <a:xfrm>
              <a:off x="6160650" y="401152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2"/>
            <p:cNvSpPr/>
            <p:nvPr/>
          </p:nvSpPr>
          <p:spPr>
            <a:xfrm>
              <a:off x="61866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2"/>
            <p:cNvSpPr/>
            <p:nvPr/>
          </p:nvSpPr>
          <p:spPr>
            <a:xfrm>
              <a:off x="62099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2"/>
            <p:cNvSpPr/>
            <p:nvPr/>
          </p:nvSpPr>
          <p:spPr>
            <a:xfrm>
              <a:off x="6233275" y="4011525"/>
              <a:ext cx="15625" cy="15625"/>
            </a:xfrm>
            <a:custGeom>
              <a:rect b="b" l="l" r="r" t="t"/>
              <a:pathLst>
                <a:path extrusionOk="0" h="625" w="625">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2"/>
            <p:cNvSpPr/>
            <p:nvPr/>
          </p:nvSpPr>
          <p:spPr>
            <a:xfrm>
              <a:off x="62566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2"/>
            <p:cNvSpPr/>
            <p:nvPr/>
          </p:nvSpPr>
          <p:spPr>
            <a:xfrm>
              <a:off x="62799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2"/>
            <p:cNvSpPr/>
            <p:nvPr/>
          </p:nvSpPr>
          <p:spPr>
            <a:xfrm>
              <a:off x="630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2"/>
            <p:cNvSpPr/>
            <p:nvPr/>
          </p:nvSpPr>
          <p:spPr>
            <a:xfrm>
              <a:off x="6323950" y="401152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2"/>
            <p:cNvSpPr/>
            <p:nvPr/>
          </p:nvSpPr>
          <p:spPr>
            <a:xfrm>
              <a:off x="634990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2"/>
            <p:cNvSpPr/>
            <p:nvPr/>
          </p:nvSpPr>
          <p:spPr>
            <a:xfrm>
              <a:off x="637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2"/>
            <p:cNvSpPr/>
            <p:nvPr/>
          </p:nvSpPr>
          <p:spPr>
            <a:xfrm>
              <a:off x="6396600" y="4011525"/>
              <a:ext cx="15625" cy="15625"/>
            </a:xfrm>
            <a:custGeom>
              <a:rect b="b" l="l" r="r" t="t"/>
              <a:pathLst>
                <a:path extrusionOk="0" h="625" w="625">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2"/>
            <p:cNvSpPr/>
            <p:nvPr/>
          </p:nvSpPr>
          <p:spPr>
            <a:xfrm>
              <a:off x="64199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2"/>
            <p:cNvSpPr/>
            <p:nvPr/>
          </p:nvSpPr>
          <p:spPr>
            <a:xfrm>
              <a:off x="6443250"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2"/>
            <p:cNvSpPr/>
            <p:nvPr/>
          </p:nvSpPr>
          <p:spPr>
            <a:xfrm>
              <a:off x="646655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2"/>
            <p:cNvSpPr/>
            <p:nvPr/>
          </p:nvSpPr>
          <p:spPr>
            <a:xfrm>
              <a:off x="6487275" y="401152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2"/>
            <p:cNvSpPr/>
            <p:nvPr/>
          </p:nvSpPr>
          <p:spPr>
            <a:xfrm>
              <a:off x="6513250" y="4011525"/>
              <a:ext cx="15625" cy="15625"/>
            </a:xfrm>
            <a:custGeom>
              <a:rect b="b" l="l" r="r" t="t"/>
              <a:pathLst>
                <a:path extrusionOk="0" h="625" w="625">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2"/>
            <p:cNvSpPr/>
            <p:nvPr/>
          </p:nvSpPr>
          <p:spPr>
            <a:xfrm>
              <a:off x="5953325" y="399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2"/>
            <p:cNvSpPr/>
            <p:nvPr/>
          </p:nvSpPr>
          <p:spPr>
            <a:xfrm>
              <a:off x="597667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2"/>
            <p:cNvSpPr/>
            <p:nvPr/>
          </p:nvSpPr>
          <p:spPr>
            <a:xfrm>
              <a:off x="5999975" y="399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2"/>
            <p:cNvSpPr/>
            <p:nvPr/>
          </p:nvSpPr>
          <p:spPr>
            <a:xfrm>
              <a:off x="602332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2"/>
            <p:cNvSpPr/>
            <p:nvPr/>
          </p:nvSpPr>
          <p:spPr>
            <a:xfrm>
              <a:off x="6046675" y="399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2"/>
            <p:cNvSpPr/>
            <p:nvPr/>
          </p:nvSpPr>
          <p:spPr>
            <a:xfrm>
              <a:off x="6067350" y="3991500"/>
              <a:ext cx="18250" cy="15650"/>
            </a:xfrm>
            <a:custGeom>
              <a:rect b="b" l="l" r="r" t="t"/>
              <a:pathLst>
                <a:path extrusionOk="0" h="626" w="73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2"/>
            <p:cNvSpPr/>
            <p:nvPr/>
          </p:nvSpPr>
          <p:spPr>
            <a:xfrm>
              <a:off x="60933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2"/>
            <p:cNvSpPr/>
            <p:nvPr/>
          </p:nvSpPr>
          <p:spPr>
            <a:xfrm>
              <a:off x="61166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2"/>
            <p:cNvSpPr/>
            <p:nvPr/>
          </p:nvSpPr>
          <p:spPr>
            <a:xfrm>
              <a:off x="613997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2"/>
            <p:cNvSpPr/>
            <p:nvPr/>
          </p:nvSpPr>
          <p:spPr>
            <a:xfrm>
              <a:off x="6160650" y="3991500"/>
              <a:ext cx="18300" cy="15650"/>
            </a:xfrm>
            <a:custGeom>
              <a:rect b="b" l="l" r="r" t="t"/>
              <a:pathLst>
                <a:path extrusionOk="0" h="626" w="732">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2"/>
            <p:cNvSpPr/>
            <p:nvPr/>
          </p:nvSpPr>
          <p:spPr>
            <a:xfrm>
              <a:off x="61866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2"/>
            <p:cNvSpPr/>
            <p:nvPr/>
          </p:nvSpPr>
          <p:spPr>
            <a:xfrm>
              <a:off x="62099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2"/>
            <p:cNvSpPr/>
            <p:nvPr/>
          </p:nvSpPr>
          <p:spPr>
            <a:xfrm>
              <a:off x="6233275" y="399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2"/>
            <p:cNvSpPr/>
            <p:nvPr/>
          </p:nvSpPr>
          <p:spPr>
            <a:xfrm>
              <a:off x="62566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2"/>
            <p:cNvSpPr/>
            <p:nvPr/>
          </p:nvSpPr>
          <p:spPr>
            <a:xfrm>
              <a:off x="62799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2"/>
            <p:cNvSpPr/>
            <p:nvPr/>
          </p:nvSpPr>
          <p:spPr>
            <a:xfrm>
              <a:off x="630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2"/>
            <p:cNvSpPr/>
            <p:nvPr/>
          </p:nvSpPr>
          <p:spPr>
            <a:xfrm>
              <a:off x="6323950" y="3991500"/>
              <a:ext cx="18300" cy="15650"/>
            </a:xfrm>
            <a:custGeom>
              <a:rect b="b" l="l" r="r" t="t"/>
              <a:pathLst>
                <a:path extrusionOk="0" h="626" w="732">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2"/>
            <p:cNvSpPr/>
            <p:nvPr/>
          </p:nvSpPr>
          <p:spPr>
            <a:xfrm>
              <a:off x="634990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2"/>
            <p:cNvSpPr/>
            <p:nvPr/>
          </p:nvSpPr>
          <p:spPr>
            <a:xfrm>
              <a:off x="637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2"/>
            <p:cNvSpPr/>
            <p:nvPr/>
          </p:nvSpPr>
          <p:spPr>
            <a:xfrm>
              <a:off x="6396600" y="399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2"/>
            <p:cNvSpPr/>
            <p:nvPr/>
          </p:nvSpPr>
          <p:spPr>
            <a:xfrm>
              <a:off x="64199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2"/>
            <p:cNvSpPr/>
            <p:nvPr/>
          </p:nvSpPr>
          <p:spPr>
            <a:xfrm>
              <a:off x="6443250"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2"/>
            <p:cNvSpPr/>
            <p:nvPr/>
          </p:nvSpPr>
          <p:spPr>
            <a:xfrm>
              <a:off x="646655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2"/>
            <p:cNvSpPr/>
            <p:nvPr/>
          </p:nvSpPr>
          <p:spPr>
            <a:xfrm>
              <a:off x="6487275" y="3991500"/>
              <a:ext cx="18250" cy="15650"/>
            </a:xfrm>
            <a:custGeom>
              <a:rect b="b" l="l" r="r" t="t"/>
              <a:pathLst>
                <a:path extrusionOk="0" h="626" w="73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2"/>
            <p:cNvSpPr/>
            <p:nvPr/>
          </p:nvSpPr>
          <p:spPr>
            <a:xfrm>
              <a:off x="6513250" y="399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2"/>
            <p:cNvSpPr/>
            <p:nvPr/>
          </p:nvSpPr>
          <p:spPr>
            <a:xfrm>
              <a:off x="5953325" y="397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2"/>
            <p:cNvSpPr/>
            <p:nvPr/>
          </p:nvSpPr>
          <p:spPr>
            <a:xfrm>
              <a:off x="597667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2"/>
            <p:cNvSpPr/>
            <p:nvPr/>
          </p:nvSpPr>
          <p:spPr>
            <a:xfrm>
              <a:off x="5999975" y="397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2"/>
            <p:cNvSpPr/>
            <p:nvPr/>
          </p:nvSpPr>
          <p:spPr>
            <a:xfrm>
              <a:off x="602332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2"/>
            <p:cNvSpPr/>
            <p:nvPr/>
          </p:nvSpPr>
          <p:spPr>
            <a:xfrm>
              <a:off x="6046675" y="397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2"/>
            <p:cNvSpPr/>
            <p:nvPr/>
          </p:nvSpPr>
          <p:spPr>
            <a:xfrm>
              <a:off x="6067350" y="397147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2"/>
            <p:cNvSpPr/>
            <p:nvPr/>
          </p:nvSpPr>
          <p:spPr>
            <a:xfrm>
              <a:off x="60933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2"/>
            <p:cNvSpPr/>
            <p:nvPr/>
          </p:nvSpPr>
          <p:spPr>
            <a:xfrm>
              <a:off x="61166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2"/>
            <p:cNvSpPr/>
            <p:nvPr/>
          </p:nvSpPr>
          <p:spPr>
            <a:xfrm>
              <a:off x="613997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2"/>
            <p:cNvSpPr/>
            <p:nvPr/>
          </p:nvSpPr>
          <p:spPr>
            <a:xfrm>
              <a:off x="6160650" y="397147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2"/>
            <p:cNvSpPr/>
            <p:nvPr/>
          </p:nvSpPr>
          <p:spPr>
            <a:xfrm>
              <a:off x="61866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2"/>
            <p:cNvSpPr/>
            <p:nvPr/>
          </p:nvSpPr>
          <p:spPr>
            <a:xfrm>
              <a:off x="62099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2"/>
            <p:cNvSpPr/>
            <p:nvPr/>
          </p:nvSpPr>
          <p:spPr>
            <a:xfrm>
              <a:off x="6233275" y="397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2"/>
            <p:cNvSpPr/>
            <p:nvPr/>
          </p:nvSpPr>
          <p:spPr>
            <a:xfrm>
              <a:off x="62566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2"/>
            <p:cNvSpPr/>
            <p:nvPr/>
          </p:nvSpPr>
          <p:spPr>
            <a:xfrm>
              <a:off x="62799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2"/>
            <p:cNvSpPr/>
            <p:nvPr/>
          </p:nvSpPr>
          <p:spPr>
            <a:xfrm>
              <a:off x="630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2"/>
            <p:cNvSpPr/>
            <p:nvPr/>
          </p:nvSpPr>
          <p:spPr>
            <a:xfrm>
              <a:off x="6323950" y="397147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2"/>
            <p:cNvSpPr/>
            <p:nvPr/>
          </p:nvSpPr>
          <p:spPr>
            <a:xfrm>
              <a:off x="634990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2"/>
            <p:cNvSpPr/>
            <p:nvPr/>
          </p:nvSpPr>
          <p:spPr>
            <a:xfrm>
              <a:off x="637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2"/>
            <p:cNvSpPr/>
            <p:nvPr/>
          </p:nvSpPr>
          <p:spPr>
            <a:xfrm>
              <a:off x="6396600" y="397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2"/>
            <p:cNvSpPr/>
            <p:nvPr/>
          </p:nvSpPr>
          <p:spPr>
            <a:xfrm>
              <a:off x="64199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2"/>
            <p:cNvSpPr/>
            <p:nvPr/>
          </p:nvSpPr>
          <p:spPr>
            <a:xfrm>
              <a:off x="6443250"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2"/>
            <p:cNvSpPr/>
            <p:nvPr/>
          </p:nvSpPr>
          <p:spPr>
            <a:xfrm>
              <a:off x="646655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2"/>
            <p:cNvSpPr/>
            <p:nvPr/>
          </p:nvSpPr>
          <p:spPr>
            <a:xfrm>
              <a:off x="6487275" y="3971475"/>
              <a:ext cx="18250" cy="15650"/>
            </a:xfrm>
            <a:custGeom>
              <a:rect b="b" l="l" r="r" t="t"/>
              <a:pathLst>
                <a:path extrusionOk="0" h="626" w="73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2"/>
            <p:cNvSpPr/>
            <p:nvPr/>
          </p:nvSpPr>
          <p:spPr>
            <a:xfrm>
              <a:off x="6513250" y="397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2"/>
            <p:cNvSpPr/>
            <p:nvPr/>
          </p:nvSpPr>
          <p:spPr>
            <a:xfrm>
              <a:off x="597667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2"/>
            <p:cNvSpPr/>
            <p:nvPr/>
          </p:nvSpPr>
          <p:spPr>
            <a:xfrm>
              <a:off x="5999975" y="395145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2"/>
            <p:cNvSpPr/>
            <p:nvPr/>
          </p:nvSpPr>
          <p:spPr>
            <a:xfrm>
              <a:off x="602332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2"/>
            <p:cNvSpPr/>
            <p:nvPr/>
          </p:nvSpPr>
          <p:spPr>
            <a:xfrm>
              <a:off x="6046675" y="395145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2"/>
            <p:cNvSpPr/>
            <p:nvPr/>
          </p:nvSpPr>
          <p:spPr>
            <a:xfrm>
              <a:off x="6067350" y="3951500"/>
              <a:ext cx="18250" cy="15625"/>
            </a:xfrm>
            <a:custGeom>
              <a:rect b="b" l="l" r="r" t="t"/>
              <a:pathLst>
                <a:path extrusionOk="0" h="625" w="73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2"/>
            <p:cNvSpPr/>
            <p:nvPr/>
          </p:nvSpPr>
          <p:spPr>
            <a:xfrm>
              <a:off x="60933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2"/>
            <p:cNvSpPr/>
            <p:nvPr/>
          </p:nvSpPr>
          <p:spPr>
            <a:xfrm>
              <a:off x="61166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2"/>
            <p:cNvSpPr/>
            <p:nvPr/>
          </p:nvSpPr>
          <p:spPr>
            <a:xfrm>
              <a:off x="613997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2"/>
            <p:cNvSpPr/>
            <p:nvPr/>
          </p:nvSpPr>
          <p:spPr>
            <a:xfrm>
              <a:off x="6160650" y="3951500"/>
              <a:ext cx="18300" cy="15625"/>
            </a:xfrm>
            <a:custGeom>
              <a:rect b="b" l="l" r="r" t="t"/>
              <a:pathLst>
                <a:path extrusionOk="0" h="625" w="732">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2"/>
            <p:cNvSpPr/>
            <p:nvPr/>
          </p:nvSpPr>
          <p:spPr>
            <a:xfrm>
              <a:off x="61866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2"/>
            <p:cNvSpPr/>
            <p:nvPr/>
          </p:nvSpPr>
          <p:spPr>
            <a:xfrm>
              <a:off x="62099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2"/>
            <p:cNvSpPr/>
            <p:nvPr/>
          </p:nvSpPr>
          <p:spPr>
            <a:xfrm>
              <a:off x="6233275" y="395145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2"/>
            <p:cNvSpPr/>
            <p:nvPr/>
          </p:nvSpPr>
          <p:spPr>
            <a:xfrm>
              <a:off x="62566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2"/>
            <p:cNvSpPr/>
            <p:nvPr/>
          </p:nvSpPr>
          <p:spPr>
            <a:xfrm>
              <a:off x="62799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2"/>
            <p:cNvSpPr/>
            <p:nvPr/>
          </p:nvSpPr>
          <p:spPr>
            <a:xfrm>
              <a:off x="630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2"/>
            <p:cNvSpPr/>
            <p:nvPr/>
          </p:nvSpPr>
          <p:spPr>
            <a:xfrm>
              <a:off x="6323950" y="395150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2"/>
            <p:cNvSpPr/>
            <p:nvPr/>
          </p:nvSpPr>
          <p:spPr>
            <a:xfrm>
              <a:off x="634990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2"/>
            <p:cNvSpPr/>
            <p:nvPr/>
          </p:nvSpPr>
          <p:spPr>
            <a:xfrm>
              <a:off x="637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2"/>
            <p:cNvSpPr/>
            <p:nvPr/>
          </p:nvSpPr>
          <p:spPr>
            <a:xfrm>
              <a:off x="6396600" y="395145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2"/>
            <p:cNvSpPr/>
            <p:nvPr/>
          </p:nvSpPr>
          <p:spPr>
            <a:xfrm>
              <a:off x="64199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2"/>
            <p:cNvSpPr/>
            <p:nvPr/>
          </p:nvSpPr>
          <p:spPr>
            <a:xfrm>
              <a:off x="6443250"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2"/>
            <p:cNvSpPr/>
            <p:nvPr/>
          </p:nvSpPr>
          <p:spPr>
            <a:xfrm>
              <a:off x="646655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2"/>
            <p:cNvSpPr/>
            <p:nvPr/>
          </p:nvSpPr>
          <p:spPr>
            <a:xfrm>
              <a:off x="6487275" y="3951500"/>
              <a:ext cx="18250" cy="15625"/>
            </a:xfrm>
            <a:custGeom>
              <a:rect b="b" l="l" r="r" t="t"/>
              <a:pathLst>
                <a:path extrusionOk="0" h="625" w="73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2"/>
            <p:cNvSpPr/>
            <p:nvPr/>
          </p:nvSpPr>
          <p:spPr>
            <a:xfrm>
              <a:off x="6513250" y="395145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2"/>
            <p:cNvSpPr/>
            <p:nvPr/>
          </p:nvSpPr>
          <p:spPr>
            <a:xfrm>
              <a:off x="597667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2"/>
            <p:cNvSpPr/>
            <p:nvPr/>
          </p:nvSpPr>
          <p:spPr>
            <a:xfrm>
              <a:off x="5999975" y="3931450"/>
              <a:ext cx="15650" cy="15625"/>
            </a:xfrm>
            <a:custGeom>
              <a:rect b="b" l="l" r="r" t="t"/>
              <a:pathLst>
                <a:path extrusionOk="0" h="625" w="626">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2"/>
            <p:cNvSpPr/>
            <p:nvPr/>
          </p:nvSpPr>
          <p:spPr>
            <a:xfrm>
              <a:off x="602332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2"/>
            <p:cNvSpPr/>
            <p:nvPr/>
          </p:nvSpPr>
          <p:spPr>
            <a:xfrm>
              <a:off x="6046675" y="3931450"/>
              <a:ext cx="15625" cy="15625"/>
            </a:xfrm>
            <a:custGeom>
              <a:rect b="b" l="l" r="r" t="t"/>
              <a:pathLst>
                <a:path extrusionOk="0" h="625" w="625">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2"/>
            <p:cNvSpPr/>
            <p:nvPr/>
          </p:nvSpPr>
          <p:spPr>
            <a:xfrm>
              <a:off x="6067350" y="393145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2"/>
            <p:cNvSpPr/>
            <p:nvPr/>
          </p:nvSpPr>
          <p:spPr>
            <a:xfrm>
              <a:off x="60933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2"/>
            <p:cNvSpPr/>
            <p:nvPr/>
          </p:nvSpPr>
          <p:spPr>
            <a:xfrm>
              <a:off x="61166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2"/>
            <p:cNvSpPr/>
            <p:nvPr/>
          </p:nvSpPr>
          <p:spPr>
            <a:xfrm>
              <a:off x="613997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2"/>
            <p:cNvSpPr/>
            <p:nvPr/>
          </p:nvSpPr>
          <p:spPr>
            <a:xfrm>
              <a:off x="6160650" y="393145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2"/>
            <p:cNvSpPr/>
            <p:nvPr/>
          </p:nvSpPr>
          <p:spPr>
            <a:xfrm>
              <a:off x="61866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2"/>
            <p:cNvSpPr/>
            <p:nvPr/>
          </p:nvSpPr>
          <p:spPr>
            <a:xfrm>
              <a:off x="62099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2"/>
            <p:cNvSpPr/>
            <p:nvPr/>
          </p:nvSpPr>
          <p:spPr>
            <a:xfrm>
              <a:off x="6233275" y="3931450"/>
              <a:ext cx="15625" cy="15625"/>
            </a:xfrm>
            <a:custGeom>
              <a:rect b="b" l="l" r="r" t="t"/>
              <a:pathLst>
                <a:path extrusionOk="0" h="625" w="625">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2"/>
            <p:cNvSpPr/>
            <p:nvPr/>
          </p:nvSpPr>
          <p:spPr>
            <a:xfrm>
              <a:off x="62566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2"/>
            <p:cNvSpPr/>
            <p:nvPr/>
          </p:nvSpPr>
          <p:spPr>
            <a:xfrm>
              <a:off x="62799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2"/>
            <p:cNvSpPr/>
            <p:nvPr/>
          </p:nvSpPr>
          <p:spPr>
            <a:xfrm>
              <a:off x="630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2"/>
            <p:cNvSpPr/>
            <p:nvPr/>
          </p:nvSpPr>
          <p:spPr>
            <a:xfrm>
              <a:off x="6323950" y="393145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2"/>
            <p:cNvSpPr/>
            <p:nvPr/>
          </p:nvSpPr>
          <p:spPr>
            <a:xfrm>
              <a:off x="634990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2"/>
            <p:cNvSpPr/>
            <p:nvPr/>
          </p:nvSpPr>
          <p:spPr>
            <a:xfrm>
              <a:off x="637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2"/>
            <p:cNvSpPr/>
            <p:nvPr/>
          </p:nvSpPr>
          <p:spPr>
            <a:xfrm>
              <a:off x="6396600" y="3931450"/>
              <a:ext cx="15625" cy="15625"/>
            </a:xfrm>
            <a:custGeom>
              <a:rect b="b" l="l" r="r" t="t"/>
              <a:pathLst>
                <a:path extrusionOk="0" h="625" w="625">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2"/>
            <p:cNvSpPr/>
            <p:nvPr/>
          </p:nvSpPr>
          <p:spPr>
            <a:xfrm>
              <a:off x="64199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2"/>
            <p:cNvSpPr/>
            <p:nvPr/>
          </p:nvSpPr>
          <p:spPr>
            <a:xfrm>
              <a:off x="6443250"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2"/>
            <p:cNvSpPr/>
            <p:nvPr/>
          </p:nvSpPr>
          <p:spPr>
            <a:xfrm>
              <a:off x="646655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2"/>
            <p:cNvSpPr/>
            <p:nvPr/>
          </p:nvSpPr>
          <p:spPr>
            <a:xfrm>
              <a:off x="6487275" y="393145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2"/>
            <p:cNvSpPr/>
            <p:nvPr/>
          </p:nvSpPr>
          <p:spPr>
            <a:xfrm>
              <a:off x="6513250" y="3931450"/>
              <a:ext cx="15625" cy="15625"/>
            </a:xfrm>
            <a:custGeom>
              <a:rect b="b" l="l" r="r" t="t"/>
              <a:pathLst>
                <a:path extrusionOk="0" h="625" w="625">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2"/>
            <p:cNvSpPr/>
            <p:nvPr/>
          </p:nvSpPr>
          <p:spPr>
            <a:xfrm>
              <a:off x="5999975" y="3911425"/>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2"/>
            <p:cNvSpPr/>
            <p:nvPr/>
          </p:nvSpPr>
          <p:spPr>
            <a:xfrm>
              <a:off x="6023325"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2"/>
            <p:cNvSpPr/>
            <p:nvPr/>
          </p:nvSpPr>
          <p:spPr>
            <a:xfrm>
              <a:off x="6046675" y="3911425"/>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2"/>
            <p:cNvSpPr/>
            <p:nvPr/>
          </p:nvSpPr>
          <p:spPr>
            <a:xfrm>
              <a:off x="6067350" y="391142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2"/>
            <p:cNvSpPr/>
            <p:nvPr/>
          </p:nvSpPr>
          <p:spPr>
            <a:xfrm>
              <a:off x="60933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2"/>
            <p:cNvSpPr/>
            <p:nvPr/>
          </p:nvSpPr>
          <p:spPr>
            <a:xfrm>
              <a:off x="61166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2"/>
            <p:cNvSpPr/>
            <p:nvPr/>
          </p:nvSpPr>
          <p:spPr>
            <a:xfrm>
              <a:off x="613997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2"/>
            <p:cNvSpPr/>
            <p:nvPr/>
          </p:nvSpPr>
          <p:spPr>
            <a:xfrm>
              <a:off x="6160650" y="39114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2"/>
            <p:cNvSpPr/>
            <p:nvPr/>
          </p:nvSpPr>
          <p:spPr>
            <a:xfrm>
              <a:off x="61866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2"/>
            <p:cNvSpPr/>
            <p:nvPr/>
          </p:nvSpPr>
          <p:spPr>
            <a:xfrm>
              <a:off x="62099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2"/>
            <p:cNvSpPr/>
            <p:nvPr/>
          </p:nvSpPr>
          <p:spPr>
            <a:xfrm>
              <a:off x="6233275" y="3911425"/>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2"/>
            <p:cNvSpPr/>
            <p:nvPr/>
          </p:nvSpPr>
          <p:spPr>
            <a:xfrm>
              <a:off x="62566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2"/>
            <p:cNvSpPr/>
            <p:nvPr/>
          </p:nvSpPr>
          <p:spPr>
            <a:xfrm>
              <a:off x="62799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2"/>
            <p:cNvSpPr/>
            <p:nvPr/>
          </p:nvSpPr>
          <p:spPr>
            <a:xfrm>
              <a:off x="630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2"/>
            <p:cNvSpPr/>
            <p:nvPr/>
          </p:nvSpPr>
          <p:spPr>
            <a:xfrm>
              <a:off x="6323950" y="39114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2"/>
            <p:cNvSpPr/>
            <p:nvPr/>
          </p:nvSpPr>
          <p:spPr>
            <a:xfrm>
              <a:off x="634990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2"/>
            <p:cNvSpPr/>
            <p:nvPr/>
          </p:nvSpPr>
          <p:spPr>
            <a:xfrm>
              <a:off x="637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2"/>
            <p:cNvSpPr/>
            <p:nvPr/>
          </p:nvSpPr>
          <p:spPr>
            <a:xfrm>
              <a:off x="6396600" y="3911425"/>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2"/>
            <p:cNvSpPr/>
            <p:nvPr/>
          </p:nvSpPr>
          <p:spPr>
            <a:xfrm>
              <a:off x="64199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2"/>
            <p:cNvSpPr/>
            <p:nvPr/>
          </p:nvSpPr>
          <p:spPr>
            <a:xfrm>
              <a:off x="6443250"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2"/>
            <p:cNvSpPr/>
            <p:nvPr/>
          </p:nvSpPr>
          <p:spPr>
            <a:xfrm>
              <a:off x="646655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2"/>
            <p:cNvSpPr/>
            <p:nvPr/>
          </p:nvSpPr>
          <p:spPr>
            <a:xfrm>
              <a:off x="6487275" y="391142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2"/>
            <p:cNvSpPr/>
            <p:nvPr/>
          </p:nvSpPr>
          <p:spPr>
            <a:xfrm>
              <a:off x="6513250" y="3911425"/>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2"/>
            <p:cNvSpPr/>
            <p:nvPr/>
          </p:nvSpPr>
          <p:spPr>
            <a:xfrm>
              <a:off x="5999975" y="38914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2"/>
            <p:cNvSpPr/>
            <p:nvPr/>
          </p:nvSpPr>
          <p:spPr>
            <a:xfrm>
              <a:off x="6023325"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2"/>
            <p:cNvSpPr/>
            <p:nvPr/>
          </p:nvSpPr>
          <p:spPr>
            <a:xfrm>
              <a:off x="6046675" y="38914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2"/>
            <p:cNvSpPr/>
            <p:nvPr/>
          </p:nvSpPr>
          <p:spPr>
            <a:xfrm>
              <a:off x="6067350" y="389142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2"/>
            <p:cNvSpPr/>
            <p:nvPr/>
          </p:nvSpPr>
          <p:spPr>
            <a:xfrm>
              <a:off x="60933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2"/>
            <p:cNvSpPr/>
            <p:nvPr/>
          </p:nvSpPr>
          <p:spPr>
            <a:xfrm>
              <a:off x="61166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2"/>
            <p:cNvSpPr/>
            <p:nvPr/>
          </p:nvSpPr>
          <p:spPr>
            <a:xfrm>
              <a:off x="613997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2"/>
            <p:cNvSpPr/>
            <p:nvPr/>
          </p:nvSpPr>
          <p:spPr>
            <a:xfrm>
              <a:off x="6160650" y="3891425"/>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2"/>
            <p:cNvSpPr/>
            <p:nvPr/>
          </p:nvSpPr>
          <p:spPr>
            <a:xfrm>
              <a:off x="61866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2"/>
            <p:cNvSpPr/>
            <p:nvPr/>
          </p:nvSpPr>
          <p:spPr>
            <a:xfrm>
              <a:off x="62099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2"/>
            <p:cNvSpPr/>
            <p:nvPr/>
          </p:nvSpPr>
          <p:spPr>
            <a:xfrm>
              <a:off x="6233275" y="38914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2"/>
            <p:cNvSpPr/>
            <p:nvPr/>
          </p:nvSpPr>
          <p:spPr>
            <a:xfrm>
              <a:off x="62566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2"/>
            <p:cNvSpPr/>
            <p:nvPr/>
          </p:nvSpPr>
          <p:spPr>
            <a:xfrm>
              <a:off x="62799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2"/>
            <p:cNvSpPr/>
            <p:nvPr/>
          </p:nvSpPr>
          <p:spPr>
            <a:xfrm>
              <a:off x="630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2"/>
            <p:cNvSpPr/>
            <p:nvPr/>
          </p:nvSpPr>
          <p:spPr>
            <a:xfrm>
              <a:off x="6323950" y="389142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2"/>
            <p:cNvSpPr/>
            <p:nvPr/>
          </p:nvSpPr>
          <p:spPr>
            <a:xfrm>
              <a:off x="634990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2"/>
            <p:cNvSpPr/>
            <p:nvPr/>
          </p:nvSpPr>
          <p:spPr>
            <a:xfrm>
              <a:off x="637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2"/>
            <p:cNvSpPr/>
            <p:nvPr/>
          </p:nvSpPr>
          <p:spPr>
            <a:xfrm>
              <a:off x="6396600" y="38914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2"/>
            <p:cNvSpPr/>
            <p:nvPr/>
          </p:nvSpPr>
          <p:spPr>
            <a:xfrm>
              <a:off x="64199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2"/>
            <p:cNvSpPr/>
            <p:nvPr/>
          </p:nvSpPr>
          <p:spPr>
            <a:xfrm>
              <a:off x="6443250"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2"/>
            <p:cNvSpPr/>
            <p:nvPr/>
          </p:nvSpPr>
          <p:spPr>
            <a:xfrm>
              <a:off x="646655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2"/>
            <p:cNvSpPr/>
            <p:nvPr/>
          </p:nvSpPr>
          <p:spPr>
            <a:xfrm>
              <a:off x="6487275" y="389142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2"/>
            <p:cNvSpPr/>
            <p:nvPr/>
          </p:nvSpPr>
          <p:spPr>
            <a:xfrm>
              <a:off x="6513250" y="38914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2"/>
            <p:cNvSpPr/>
            <p:nvPr/>
          </p:nvSpPr>
          <p:spPr>
            <a:xfrm>
              <a:off x="6023325"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2"/>
            <p:cNvSpPr/>
            <p:nvPr/>
          </p:nvSpPr>
          <p:spPr>
            <a:xfrm>
              <a:off x="6046675" y="387142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2"/>
            <p:cNvSpPr/>
            <p:nvPr/>
          </p:nvSpPr>
          <p:spPr>
            <a:xfrm>
              <a:off x="6067350" y="3871425"/>
              <a:ext cx="18250" cy="15675"/>
            </a:xfrm>
            <a:custGeom>
              <a:rect b="b" l="l" r="r" t="t"/>
              <a:pathLst>
                <a:path extrusionOk="0" h="627"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2"/>
            <p:cNvSpPr/>
            <p:nvPr/>
          </p:nvSpPr>
          <p:spPr>
            <a:xfrm>
              <a:off x="60933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2"/>
            <p:cNvSpPr/>
            <p:nvPr/>
          </p:nvSpPr>
          <p:spPr>
            <a:xfrm>
              <a:off x="61166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2"/>
            <p:cNvSpPr/>
            <p:nvPr/>
          </p:nvSpPr>
          <p:spPr>
            <a:xfrm>
              <a:off x="613997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2"/>
            <p:cNvSpPr/>
            <p:nvPr/>
          </p:nvSpPr>
          <p:spPr>
            <a:xfrm>
              <a:off x="6160650" y="3871425"/>
              <a:ext cx="18300" cy="15675"/>
            </a:xfrm>
            <a:custGeom>
              <a:rect b="b" l="l" r="r" t="t"/>
              <a:pathLst>
                <a:path extrusionOk="0" h="627"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2"/>
            <p:cNvSpPr/>
            <p:nvPr/>
          </p:nvSpPr>
          <p:spPr>
            <a:xfrm>
              <a:off x="61866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2"/>
            <p:cNvSpPr/>
            <p:nvPr/>
          </p:nvSpPr>
          <p:spPr>
            <a:xfrm>
              <a:off x="62099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2"/>
            <p:cNvSpPr/>
            <p:nvPr/>
          </p:nvSpPr>
          <p:spPr>
            <a:xfrm>
              <a:off x="6233275" y="387142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2"/>
            <p:cNvSpPr/>
            <p:nvPr/>
          </p:nvSpPr>
          <p:spPr>
            <a:xfrm>
              <a:off x="62566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2"/>
            <p:cNvSpPr/>
            <p:nvPr/>
          </p:nvSpPr>
          <p:spPr>
            <a:xfrm>
              <a:off x="62799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2"/>
            <p:cNvSpPr/>
            <p:nvPr/>
          </p:nvSpPr>
          <p:spPr>
            <a:xfrm>
              <a:off x="630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2"/>
            <p:cNvSpPr/>
            <p:nvPr/>
          </p:nvSpPr>
          <p:spPr>
            <a:xfrm>
              <a:off x="6323950" y="3871425"/>
              <a:ext cx="18300" cy="15675"/>
            </a:xfrm>
            <a:custGeom>
              <a:rect b="b" l="l" r="r" t="t"/>
              <a:pathLst>
                <a:path extrusionOk="0" h="627"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2"/>
            <p:cNvSpPr/>
            <p:nvPr/>
          </p:nvSpPr>
          <p:spPr>
            <a:xfrm>
              <a:off x="634990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2"/>
            <p:cNvSpPr/>
            <p:nvPr/>
          </p:nvSpPr>
          <p:spPr>
            <a:xfrm>
              <a:off x="637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2"/>
            <p:cNvSpPr/>
            <p:nvPr/>
          </p:nvSpPr>
          <p:spPr>
            <a:xfrm>
              <a:off x="6396600" y="387142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2"/>
            <p:cNvSpPr/>
            <p:nvPr/>
          </p:nvSpPr>
          <p:spPr>
            <a:xfrm>
              <a:off x="64199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2"/>
            <p:cNvSpPr/>
            <p:nvPr/>
          </p:nvSpPr>
          <p:spPr>
            <a:xfrm>
              <a:off x="6443250"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2"/>
            <p:cNvSpPr/>
            <p:nvPr/>
          </p:nvSpPr>
          <p:spPr>
            <a:xfrm>
              <a:off x="646655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2"/>
            <p:cNvSpPr/>
            <p:nvPr/>
          </p:nvSpPr>
          <p:spPr>
            <a:xfrm>
              <a:off x="6487275" y="3871425"/>
              <a:ext cx="18250" cy="15675"/>
            </a:xfrm>
            <a:custGeom>
              <a:rect b="b" l="l" r="r" t="t"/>
              <a:pathLst>
                <a:path extrusionOk="0" h="627"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2"/>
            <p:cNvSpPr/>
            <p:nvPr/>
          </p:nvSpPr>
          <p:spPr>
            <a:xfrm>
              <a:off x="6046675" y="38514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2"/>
            <p:cNvSpPr/>
            <p:nvPr/>
          </p:nvSpPr>
          <p:spPr>
            <a:xfrm>
              <a:off x="6067350" y="3851400"/>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2"/>
            <p:cNvSpPr/>
            <p:nvPr/>
          </p:nvSpPr>
          <p:spPr>
            <a:xfrm>
              <a:off x="60933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2"/>
            <p:cNvSpPr/>
            <p:nvPr/>
          </p:nvSpPr>
          <p:spPr>
            <a:xfrm>
              <a:off x="61166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2"/>
            <p:cNvSpPr/>
            <p:nvPr/>
          </p:nvSpPr>
          <p:spPr>
            <a:xfrm>
              <a:off x="613997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2"/>
            <p:cNvSpPr/>
            <p:nvPr/>
          </p:nvSpPr>
          <p:spPr>
            <a:xfrm>
              <a:off x="6160650" y="3851400"/>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2"/>
            <p:cNvSpPr/>
            <p:nvPr/>
          </p:nvSpPr>
          <p:spPr>
            <a:xfrm>
              <a:off x="61866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2"/>
            <p:cNvSpPr/>
            <p:nvPr/>
          </p:nvSpPr>
          <p:spPr>
            <a:xfrm>
              <a:off x="62099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2"/>
            <p:cNvSpPr/>
            <p:nvPr/>
          </p:nvSpPr>
          <p:spPr>
            <a:xfrm>
              <a:off x="6233275" y="38514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2"/>
            <p:cNvSpPr/>
            <p:nvPr/>
          </p:nvSpPr>
          <p:spPr>
            <a:xfrm>
              <a:off x="62566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2"/>
            <p:cNvSpPr/>
            <p:nvPr/>
          </p:nvSpPr>
          <p:spPr>
            <a:xfrm>
              <a:off x="62799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2"/>
            <p:cNvSpPr/>
            <p:nvPr/>
          </p:nvSpPr>
          <p:spPr>
            <a:xfrm>
              <a:off x="630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2"/>
            <p:cNvSpPr/>
            <p:nvPr/>
          </p:nvSpPr>
          <p:spPr>
            <a:xfrm>
              <a:off x="6323950" y="3851400"/>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2"/>
            <p:cNvSpPr/>
            <p:nvPr/>
          </p:nvSpPr>
          <p:spPr>
            <a:xfrm>
              <a:off x="634990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2"/>
            <p:cNvSpPr/>
            <p:nvPr/>
          </p:nvSpPr>
          <p:spPr>
            <a:xfrm>
              <a:off x="637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2"/>
            <p:cNvSpPr/>
            <p:nvPr/>
          </p:nvSpPr>
          <p:spPr>
            <a:xfrm>
              <a:off x="6396600" y="38514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2"/>
            <p:cNvSpPr/>
            <p:nvPr/>
          </p:nvSpPr>
          <p:spPr>
            <a:xfrm>
              <a:off x="64199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2"/>
            <p:cNvSpPr/>
            <p:nvPr/>
          </p:nvSpPr>
          <p:spPr>
            <a:xfrm>
              <a:off x="6443250" y="38514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2"/>
            <p:cNvSpPr/>
            <p:nvPr/>
          </p:nvSpPr>
          <p:spPr>
            <a:xfrm>
              <a:off x="646655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2"/>
            <p:cNvSpPr/>
            <p:nvPr/>
          </p:nvSpPr>
          <p:spPr>
            <a:xfrm>
              <a:off x="6067350" y="3831400"/>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2"/>
            <p:cNvSpPr/>
            <p:nvPr/>
          </p:nvSpPr>
          <p:spPr>
            <a:xfrm>
              <a:off x="60933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2"/>
            <p:cNvSpPr/>
            <p:nvPr/>
          </p:nvSpPr>
          <p:spPr>
            <a:xfrm>
              <a:off x="61166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2"/>
            <p:cNvSpPr/>
            <p:nvPr/>
          </p:nvSpPr>
          <p:spPr>
            <a:xfrm>
              <a:off x="613997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2"/>
            <p:cNvSpPr/>
            <p:nvPr/>
          </p:nvSpPr>
          <p:spPr>
            <a:xfrm>
              <a:off x="6160650" y="3831400"/>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2"/>
            <p:cNvSpPr/>
            <p:nvPr/>
          </p:nvSpPr>
          <p:spPr>
            <a:xfrm>
              <a:off x="61866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2"/>
            <p:cNvSpPr/>
            <p:nvPr/>
          </p:nvSpPr>
          <p:spPr>
            <a:xfrm>
              <a:off x="62099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2"/>
            <p:cNvSpPr/>
            <p:nvPr/>
          </p:nvSpPr>
          <p:spPr>
            <a:xfrm>
              <a:off x="6233275" y="3831400"/>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2"/>
            <p:cNvSpPr/>
            <p:nvPr/>
          </p:nvSpPr>
          <p:spPr>
            <a:xfrm>
              <a:off x="62566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2"/>
            <p:cNvSpPr/>
            <p:nvPr/>
          </p:nvSpPr>
          <p:spPr>
            <a:xfrm>
              <a:off x="62799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2"/>
            <p:cNvSpPr/>
            <p:nvPr/>
          </p:nvSpPr>
          <p:spPr>
            <a:xfrm>
              <a:off x="630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2"/>
            <p:cNvSpPr/>
            <p:nvPr/>
          </p:nvSpPr>
          <p:spPr>
            <a:xfrm>
              <a:off x="6323950" y="383140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2"/>
            <p:cNvSpPr/>
            <p:nvPr/>
          </p:nvSpPr>
          <p:spPr>
            <a:xfrm>
              <a:off x="6349900" y="3831400"/>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2"/>
            <p:cNvSpPr/>
            <p:nvPr/>
          </p:nvSpPr>
          <p:spPr>
            <a:xfrm>
              <a:off x="637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2"/>
            <p:cNvSpPr/>
            <p:nvPr/>
          </p:nvSpPr>
          <p:spPr>
            <a:xfrm>
              <a:off x="6396600" y="3831400"/>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2"/>
            <p:cNvSpPr/>
            <p:nvPr/>
          </p:nvSpPr>
          <p:spPr>
            <a:xfrm>
              <a:off x="64199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2"/>
            <p:cNvSpPr/>
            <p:nvPr/>
          </p:nvSpPr>
          <p:spPr>
            <a:xfrm>
              <a:off x="6443250" y="3831400"/>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2"/>
            <p:cNvSpPr/>
            <p:nvPr/>
          </p:nvSpPr>
          <p:spPr>
            <a:xfrm>
              <a:off x="60933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2"/>
            <p:cNvSpPr/>
            <p:nvPr/>
          </p:nvSpPr>
          <p:spPr>
            <a:xfrm>
              <a:off x="61166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2"/>
            <p:cNvSpPr/>
            <p:nvPr/>
          </p:nvSpPr>
          <p:spPr>
            <a:xfrm>
              <a:off x="613997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2"/>
            <p:cNvSpPr/>
            <p:nvPr/>
          </p:nvSpPr>
          <p:spPr>
            <a:xfrm>
              <a:off x="6160650" y="3811400"/>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2"/>
            <p:cNvSpPr/>
            <p:nvPr/>
          </p:nvSpPr>
          <p:spPr>
            <a:xfrm>
              <a:off x="61866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2"/>
            <p:cNvSpPr/>
            <p:nvPr/>
          </p:nvSpPr>
          <p:spPr>
            <a:xfrm>
              <a:off x="62099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2"/>
            <p:cNvSpPr/>
            <p:nvPr/>
          </p:nvSpPr>
          <p:spPr>
            <a:xfrm>
              <a:off x="6233275" y="38114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2"/>
            <p:cNvSpPr/>
            <p:nvPr/>
          </p:nvSpPr>
          <p:spPr>
            <a:xfrm>
              <a:off x="62566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2"/>
            <p:cNvSpPr/>
            <p:nvPr/>
          </p:nvSpPr>
          <p:spPr>
            <a:xfrm>
              <a:off x="62799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2"/>
            <p:cNvSpPr/>
            <p:nvPr/>
          </p:nvSpPr>
          <p:spPr>
            <a:xfrm>
              <a:off x="630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2"/>
            <p:cNvSpPr/>
            <p:nvPr/>
          </p:nvSpPr>
          <p:spPr>
            <a:xfrm>
              <a:off x="6323950" y="3811400"/>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2"/>
            <p:cNvSpPr/>
            <p:nvPr/>
          </p:nvSpPr>
          <p:spPr>
            <a:xfrm>
              <a:off x="6349900" y="38114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2"/>
            <p:cNvSpPr/>
            <p:nvPr/>
          </p:nvSpPr>
          <p:spPr>
            <a:xfrm>
              <a:off x="637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2"/>
            <p:cNvSpPr/>
            <p:nvPr/>
          </p:nvSpPr>
          <p:spPr>
            <a:xfrm>
              <a:off x="6396600" y="38114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2"/>
            <p:cNvSpPr/>
            <p:nvPr/>
          </p:nvSpPr>
          <p:spPr>
            <a:xfrm>
              <a:off x="64199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2"/>
            <p:cNvSpPr/>
            <p:nvPr/>
          </p:nvSpPr>
          <p:spPr>
            <a:xfrm>
              <a:off x="613997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2"/>
            <p:cNvSpPr/>
            <p:nvPr/>
          </p:nvSpPr>
          <p:spPr>
            <a:xfrm>
              <a:off x="6160650" y="3791375"/>
              <a:ext cx="18300" cy="15650"/>
            </a:xfrm>
            <a:custGeom>
              <a:rect b="b" l="l" r="r" t="t"/>
              <a:pathLst>
                <a:path extrusionOk="0" h="626" w="732">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2"/>
            <p:cNvSpPr/>
            <p:nvPr/>
          </p:nvSpPr>
          <p:spPr>
            <a:xfrm>
              <a:off x="618662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2"/>
            <p:cNvSpPr/>
            <p:nvPr/>
          </p:nvSpPr>
          <p:spPr>
            <a:xfrm>
              <a:off x="62099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2"/>
            <p:cNvSpPr/>
            <p:nvPr/>
          </p:nvSpPr>
          <p:spPr>
            <a:xfrm>
              <a:off x="6233275" y="37913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2"/>
            <p:cNvSpPr/>
            <p:nvPr/>
          </p:nvSpPr>
          <p:spPr>
            <a:xfrm>
              <a:off x="625660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2"/>
            <p:cNvSpPr/>
            <p:nvPr/>
          </p:nvSpPr>
          <p:spPr>
            <a:xfrm>
              <a:off x="6279950" y="37913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2"/>
            <p:cNvSpPr/>
            <p:nvPr/>
          </p:nvSpPr>
          <p:spPr>
            <a:xfrm>
              <a:off x="630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2"/>
            <p:cNvSpPr/>
            <p:nvPr/>
          </p:nvSpPr>
          <p:spPr>
            <a:xfrm>
              <a:off x="6323950" y="3791375"/>
              <a:ext cx="18300" cy="15650"/>
            </a:xfrm>
            <a:custGeom>
              <a:rect b="b" l="l" r="r" t="t"/>
              <a:pathLst>
                <a:path extrusionOk="0" h="626" w="732">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2"/>
            <p:cNvSpPr/>
            <p:nvPr/>
          </p:nvSpPr>
          <p:spPr>
            <a:xfrm>
              <a:off x="6349900" y="37913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2"/>
            <p:cNvSpPr/>
            <p:nvPr/>
          </p:nvSpPr>
          <p:spPr>
            <a:xfrm>
              <a:off x="637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2"/>
            <p:cNvSpPr/>
            <p:nvPr/>
          </p:nvSpPr>
          <p:spPr>
            <a:xfrm>
              <a:off x="6186625" y="377137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2"/>
            <p:cNvSpPr/>
            <p:nvPr/>
          </p:nvSpPr>
          <p:spPr>
            <a:xfrm>
              <a:off x="62099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2"/>
            <p:cNvSpPr/>
            <p:nvPr/>
          </p:nvSpPr>
          <p:spPr>
            <a:xfrm>
              <a:off x="6233275" y="377137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2"/>
            <p:cNvSpPr/>
            <p:nvPr/>
          </p:nvSpPr>
          <p:spPr>
            <a:xfrm>
              <a:off x="625660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2"/>
            <p:cNvSpPr/>
            <p:nvPr/>
          </p:nvSpPr>
          <p:spPr>
            <a:xfrm>
              <a:off x="6279950" y="377137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2"/>
            <p:cNvSpPr/>
            <p:nvPr/>
          </p:nvSpPr>
          <p:spPr>
            <a:xfrm>
              <a:off x="63032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2"/>
            <p:cNvSpPr/>
            <p:nvPr/>
          </p:nvSpPr>
          <p:spPr>
            <a:xfrm>
              <a:off x="6323950" y="377137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2"/>
            <p:cNvSpPr/>
            <p:nvPr/>
          </p:nvSpPr>
          <p:spPr>
            <a:xfrm>
              <a:off x="613997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2"/>
            <p:cNvSpPr/>
            <p:nvPr/>
          </p:nvSpPr>
          <p:spPr>
            <a:xfrm>
              <a:off x="6160650" y="43917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2"/>
            <p:cNvSpPr/>
            <p:nvPr/>
          </p:nvSpPr>
          <p:spPr>
            <a:xfrm>
              <a:off x="618662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2"/>
            <p:cNvSpPr/>
            <p:nvPr/>
          </p:nvSpPr>
          <p:spPr>
            <a:xfrm>
              <a:off x="62099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2"/>
            <p:cNvSpPr/>
            <p:nvPr/>
          </p:nvSpPr>
          <p:spPr>
            <a:xfrm>
              <a:off x="6233275" y="43917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2"/>
            <p:cNvSpPr/>
            <p:nvPr/>
          </p:nvSpPr>
          <p:spPr>
            <a:xfrm>
              <a:off x="625660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2"/>
            <p:cNvSpPr/>
            <p:nvPr/>
          </p:nvSpPr>
          <p:spPr>
            <a:xfrm>
              <a:off x="6279950" y="43917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2"/>
            <p:cNvSpPr/>
            <p:nvPr/>
          </p:nvSpPr>
          <p:spPr>
            <a:xfrm>
              <a:off x="630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2"/>
            <p:cNvSpPr/>
            <p:nvPr/>
          </p:nvSpPr>
          <p:spPr>
            <a:xfrm>
              <a:off x="6323950" y="43917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2"/>
            <p:cNvSpPr/>
            <p:nvPr/>
          </p:nvSpPr>
          <p:spPr>
            <a:xfrm>
              <a:off x="6349900" y="43917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2"/>
            <p:cNvSpPr/>
            <p:nvPr/>
          </p:nvSpPr>
          <p:spPr>
            <a:xfrm>
              <a:off x="637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2"/>
            <p:cNvSpPr/>
            <p:nvPr/>
          </p:nvSpPr>
          <p:spPr>
            <a:xfrm>
              <a:off x="60933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2"/>
            <p:cNvSpPr/>
            <p:nvPr/>
          </p:nvSpPr>
          <p:spPr>
            <a:xfrm>
              <a:off x="61166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2"/>
            <p:cNvSpPr/>
            <p:nvPr/>
          </p:nvSpPr>
          <p:spPr>
            <a:xfrm>
              <a:off x="613997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2"/>
            <p:cNvSpPr/>
            <p:nvPr/>
          </p:nvSpPr>
          <p:spPr>
            <a:xfrm>
              <a:off x="6160650" y="4371750"/>
              <a:ext cx="18300" cy="15650"/>
            </a:xfrm>
            <a:custGeom>
              <a:rect b="b" l="l" r="r" t="t"/>
              <a:pathLst>
                <a:path extrusionOk="0" h="626" w="732">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2"/>
            <p:cNvSpPr/>
            <p:nvPr/>
          </p:nvSpPr>
          <p:spPr>
            <a:xfrm>
              <a:off x="61866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2"/>
            <p:cNvSpPr/>
            <p:nvPr/>
          </p:nvSpPr>
          <p:spPr>
            <a:xfrm>
              <a:off x="6186625" y="441175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2"/>
            <p:cNvSpPr/>
            <p:nvPr/>
          </p:nvSpPr>
          <p:spPr>
            <a:xfrm>
              <a:off x="62099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
            <p:cNvSpPr/>
            <p:nvPr/>
          </p:nvSpPr>
          <p:spPr>
            <a:xfrm>
              <a:off x="6233275" y="441175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2"/>
            <p:cNvSpPr/>
            <p:nvPr/>
          </p:nvSpPr>
          <p:spPr>
            <a:xfrm>
              <a:off x="625660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2"/>
            <p:cNvSpPr/>
            <p:nvPr/>
          </p:nvSpPr>
          <p:spPr>
            <a:xfrm>
              <a:off x="6279950" y="441175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2"/>
            <p:cNvSpPr/>
            <p:nvPr/>
          </p:nvSpPr>
          <p:spPr>
            <a:xfrm>
              <a:off x="63032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2"/>
            <p:cNvSpPr/>
            <p:nvPr/>
          </p:nvSpPr>
          <p:spPr>
            <a:xfrm>
              <a:off x="6323950" y="441175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2"/>
            <p:cNvSpPr/>
            <p:nvPr/>
          </p:nvSpPr>
          <p:spPr>
            <a:xfrm>
              <a:off x="62099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2"/>
            <p:cNvSpPr/>
            <p:nvPr/>
          </p:nvSpPr>
          <p:spPr>
            <a:xfrm>
              <a:off x="6233275" y="437172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2"/>
            <p:cNvSpPr/>
            <p:nvPr/>
          </p:nvSpPr>
          <p:spPr>
            <a:xfrm>
              <a:off x="62566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2"/>
            <p:cNvSpPr/>
            <p:nvPr/>
          </p:nvSpPr>
          <p:spPr>
            <a:xfrm>
              <a:off x="62799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2"/>
            <p:cNvSpPr/>
            <p:nvPr/>
          </p:nvSpPr>
          <p:spPr>
            <a:xfrm>
              <a:off x="630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2"/>
            <p:cNvSpPr/>
            <p:nvPr/>
          </p:nvSpPr>
          <p:spPr>
            <a:xfrm>
              <a:off x="6323950" y="43717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2"/>
            <p:cNvSpPr/>
            <p:nvPr/>
          </p:nvSpPr>
          <p:spPr>
            <a:xfrm>
              <a:off x="6349900" y="4371725"/>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2"/>
            <p:cNvSpPr/>
            <p:nvPr/>
          </p:nvSpPr>
          <p:spPr>
            <a:xfrm>
              <a:off x="637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2"/>
            <p:cNvSpPr/>
            <p:nvPr/>
          </p:nvSpPr>
          <p:spPr>
            <a:xfrm>
              <a:off x="6396600" y="4371725"/>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2"/>
            <p:cNvSpPr/>
            <p:nvPr/>
          </p:nvSpPr>
          <p:spPr>
            <a:xfrm>
              <a:off x="64199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2"/>
            <p:cNvSpPr/>
            <p:nvPr/>
          </p:nvSpPr>
          <p:spPr>
            <a:xfrm>
              <a:off x="6536550" y="4251675"/>
              <a:ext cx="15625" cy="15625"/>
            </a:xfrm>
            <a:custGeom>
              <a:rect b="b" l="l" r="r" t="t"/>
              <a:pathLst>
                <a:path extrusionOk="0" h="625" w="625">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2"/>
            <p:cNvSpPr/>
            <p:nvPr/>
          </p:nvSpPr>
          <p:spPr>
            <a:xfrm>
              <a:off x="6536550" y="423165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2"/>
            <p:cNvSpPr/>
            <p:nvPr/>
          </p:nvSpPr>
          <p:spPr>
            <a:xfrm>
              <a:off x="6536550" y="4211650"/>
              <a:ext cx="15625" cy="15600"/>
            </a:xfrm>
            <a:custGeom>
              <a:rect b="b" l="l" r="r" t="t"/>
              <a:pathLst>
                <a:path extrusionOk="0" h="624" w="625">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2"/>
            <p:cNvSpPr/>
            <p:nvPr/>
          </p:nvSpPr>
          <p:spPr>
            <a:xfrm>
              <a:off x="6559900"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2"/>
            <p:cNvSpPr/>
            <p:nvPr/>
          </p:nvSpPr>
          <p:spPr>
            <a:xfrm>
              <a:off x="6536550" y="419160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2"/>
            <p:cNvSpPr/>
            <p:nvPr/>
          </p:nvSpPr>
          <p:spPr>
            <a:xfrm>
              <a:off x="6559900"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2"/>
            <p:cNvSpPr/>
            <p:nvPr/>
          </p:nvSpPr>
          <p:spPr>
            <a:xfrm>
              <a:off x="6536550" y="4171600"/>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2"/>
            <p:cNvSpPr/>
            <p:nvPr/>
          </p:nvSpPr>
          <p:spPr>
            <a:xfrm>
              <a:off x="6559900"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2"/>
            <p:cNvSpPr/>
            <p:nvPr/>
          </p:nvSpPr>
          <p:spPr>
            <a:xfrm>
              <a:off x="6536550" y="415157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2"/>
            <p:cNvSpPr/>
            <p:nvPr/>
          </p:nvSpPr>
          <p:spPr>
            <a:xfrm>
              <a:off x="6559900"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2"/>
            <p:cNvSpPr/>
            <p:nvPr/>
          </p:nvSpPr>
          <p:spPr>
            <a:xfrm>
              <a:off x="6580575"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2"/>
            <p:cNvSpPr/>
            <p:nvPr/>
          </p:nvSpPr>
          <p:spPr>
            <a:xfrm>
              <a:off x="6536550" y="4131575"/>
              <a:ext cx="15625" cy="15625"/>
            </a:xfrm>
            <a:custGeom>
              <a:rect b="b" l="l" r="r" t="t"/>
              <a:pathLst>
                <a:path extrusionOk="0" h="625" w="625">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2"/>
            <p:cNvSpPr/>
            <p:nvPr/>
          </p:nvSpPr>
          <p:spPr>
            <a:xfrm>
              <a:off x="6559900"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2"/>
            <p:cNvSpPr/>
            <p:nvPr/>
          </p:nvSpPr>
          <p:spPr>
            <a:xfrm>
              <a:off x="6580575"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2"/>
            <p:cNvSpPr/>
            <p:nvPr/>
          </p:nvSpPr>
          <p:spPr>
            <a:xfrm>
              <a:off x="6536550" y="4111575"/>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2"/>
            <p:cNvSpPr/>
            <p:nvPr/>
          </p:nvSpPr>
          <p:spPr>
            <a:xfrm>
              <a:off x="6559900"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2"/>
            <p:cNvSpPr/>
            <p:nvPr/>
          </p:nvSpPr>
          <p:spPr>
            <a:xfrm>
              <a:off x="6580575"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2"/>
            <p:cNvSpPr/>
            <p:nvPr/>
          </p:nvSpPr>
          <p:spPr>
            <a:xfrm>
              <a:off x="6536550" y="4091550"/>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2"/>
            <p:cNvSpPr/>
            <p:nvPr/>
          </p:nvSpPr>
          <p:spPr>
            <a:xfrm>
              <a:off x="6559900"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2"/>
            <p:cNvSpPr/>
            <p:nvPr/>
          </p:nvSpPr>
          <p:spPr>
            <a:xfrm>
              <a:off x="6580575"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2"/>
            <p:cNvSpPr/>
            <p:nvPr/>
          </p:nvSpPr>
          <p:spPr>
            <a:xfrm>
              <a:off x="6536550" y="4071550"/>
              <a:ext cx="15625" cy="15625"/>
            </a:xfrm>
            <a:custGeom>
              <a:rect b="b" l="l" r="r" t="t"/>
              <a:pathLst>
                <a:path extrusionOk="0" h="625" w="625">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2"/>
            <p:cNvSpPr/>
            <p:nvPr/>
          </p:nvSpPr>
          <p:spPr>
            <a:xfrm>
              <a:off x="6559900"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2"/>
            <p:cNvSpPr/>
            <p:nvPr/>
          </p:nvSpPr>
          <p:spPr>
            <a:xfrm>
              <a:off x="6580575" y="4071550"/>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2"/>
            <p:cNvSpPr/>
            <p:nvPr/>
          </p:nvSpPr>
          <p:spPr>
            <a:xfrm>
              <a:off x="6536550" y="4051525"/>
              <a:ext cx="15625" cy="15650"/>
            </a:xfrm>
            <a:custGeom>
              <a:rect b="b" l="l" r="r" t="t"/>
              <a:pathLst>
                <a:path extrusionOk="0" h="626" w="625">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2"/>
            <p:cNvSpPr/>
            <p:nvPr/>
          </p:nvSpPr>
          <p:spPr>
            <a:xfrm>
              <a:off x="6559900"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2"/>
            <p:cNvSpPr/>
            <p:nvPr/>
          </p:nvSpPr>
          <p:spPr>
            <a:xfrm>
              <a:off x="6580600" y="4051525"/>
              <a:ext cx="18225" cy="15650"/>
            </a:xfrm>
            <a:custGeom>
              <a:rect b="b" l="l" r="r" t="t"/>
              <a:pathLst>
                <a:path extrusionOk="0" h="626" w="729">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2"/>
            <p:cNvSpPr/>
            <p:nvPr/>
          </p:nvSpPr>
          <p:spPr>
            <a:xfrm>
              <a:off x="6536550" y="403152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2"/>
            <p:cNvSpPr/>
            <p:nvPr/>
          </p:nvSpPr>
          <p:spPr>
            <a:xfrm>
              <a:off x="6559900"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2"/>
            <p:cNvSpPr/>
            <p:nvPr/>
          </p:nvSpPr>
          <p:spPr>
            <a:xfrm>
              <a:off x="6580575"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2"/>
            <p:cNvSpPr/>
            <p:nvPr/>
          </p:nvSpPr>
          <p:spPr>
            <a:xfrm>
              <a:off x="6536550" y="4011525"/>
              <a:ext cx="15625" cy="15625"/>
            </a:xfrm>
            <a:custGeom>
              <a:rect b="b" l="l" r="r" t="t"/>
              <a:pathLst>
                <a:path extrusionOk="0" h="625" w="625">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2"/>
            <p:cNvSpPr/>
            <p:nvPr/>
          </p:nvSpPr>
          <p:spPr>
            <a:xfrm>
              <a:off x="6559900"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2"/>
            <p:cNvSpPr/>
            <p:nvPr/>
          </p:nvSpPr>
          <p:spPr>
            <a:xfrm>
              <a:off x="6536550" y="399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2"/>
            <p:cNvSpPr/>
            <p:nvPr/>
          </p:nvSpPr>
          <p:spPr>
            <a:xfrm>
              <a:off x="6559900"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2"/>
            <p:cNvSpPr/>
            <p:nvPr/>
          </p:nvSpPr>
          <p:spPr>
            <a:xfrm>
              <a:off x="6536550" y="397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2"/>
            <p:cNvSpPr/>
            <p:nvPr/>
          </p:nvSpPr>
          <p:spPr>
            <a:xfrm>
              <a:off x="6559900"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2"/>
            <p:cNvSpPr/>
            <p:nvPr/>
          </p:nvSpPr>
          <p:spPr>
            <a:xfrm>
              <a:off x="6536550" y="395145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2"/>
            <p:cNvSpPr/>
            <p:nvPr/>
          </p:nvSpPr>
          <p:spPr>
            <a:xfrm>
              <a:off x="6536550" y="3931450"/>
              <a:ext cx="15625" cy="15625"/>
            </a:xfrm>
            <a:custGeom>
              <a:rect b="b" l="l" r="r" t="t"/>
              <a:pathLst>
                <a:path extrusionOk="0" h="625" w="625">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 name="Google Shape;988;p2"/>
          <p:cNvGrpSpPr/>
          <p:nvPr/>
        </p:nvGrpSpPr>
        <p:grpSpPr>
          <a:xfrm>
            <a:off x="3490929" y="4281490"/>
            <a:ext cx="1490178" cy="21378"/>
            <a:chOff x="2940000" y="3484425"/>
            <a:chExt cx="876575" cy="12575"/>
          </a:xfrm>
        </p:grpSpPr>
        <p:sp>
          <p:nvSpPr>
            <p:cNvPr id="989" name="Google Shape;989;p2"/>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2"/>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2"/>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2"/>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2"/>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2"/>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2"/>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2"/>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2"/>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2"/>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2"/>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2"/>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1" name="Google Shape;1001;p2"/>
          <p:cNvSpPr/>
          <p:nvPr/>
        </p:nvSpPr>
        <p:spPr>
          <a:xfrm>
            <a:off x="4370697" y="4177725"/>
            <a:ext cx="3232040" cy="3232125"/>
          </a:xfrm>
          <a:custGeom>
            <a:rect b="b" l="l" r="r" t="t"/>
            <a:pathLst>
              <a:path extrusionOk="0" h="76050" w="76048">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2"/>
          <p:cNvSpPr/>
          <p:nvPr/>
        </p:nvSpPr>
        <p:spPr>
          <a:xfrm>
            <a:off x="3631386" y="4527363"/>
            <a:ext cx="1900005" cy="1900005"/>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 name="Google Shape;1003;p2"/>
          <p:cNvGrpSpPr/>
          <p:nvPr/>
        </p:nvGrpSpPr>
        <p:grpSpPr>
          <a:xfrm>
            <a:off x="1448644" y="4527366"/>
            <a:ext cx="3123368" cy="3058236"/>
            <a:chOff x="236475" y="527300"/>
            <a:chExt cx="1124525" cy="1101075"/>
          </a:xfrm>
        </p:grpSpPr>
        <p:sp>
          <p:nvSpPr>
            <p:cNvPr id="1004" name="Google Shape;1004;p2"/>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2"/>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2"/>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2"/>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2"/>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2"/>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2"/>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2"/>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2"/>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2"/>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2"/>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2"/>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2"/>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2"/>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2"/>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2"/>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2"/>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2"/>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2"/>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2"/>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2"/>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2"/>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2"/>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2"/>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2"/>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2"/>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2"/>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2"/>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2"/>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2"/>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2"/>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2"/>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2"/>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2"/>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2"/>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2"/>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2"/>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2"/>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2"/>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2"/>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2"/>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2"/>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2"/>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2"/>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2"/>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2"/>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2"/>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2"/>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2"/>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2"/>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2"/>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2"/>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2"/>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2"/>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2"/>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2"/>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2"/>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2"/>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2"/>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2"/>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2"/>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2"/>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2"/>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2"/>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2"/>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2"/>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2"/>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2"/>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2"/>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2"/>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2"/>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2"/>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2"/>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2"/>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2"/>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2"/>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2"/>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2"/>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2"/>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2"/>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2"/>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2"/>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2"/>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2"/>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2"/>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2"/>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2"/>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2"/>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2"/>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2"/>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2"/>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2"/>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2"/>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2"/>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2"/>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 name="Google Shape;1099;p2"/>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 name="Google Shape;1100;p2"/>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 name="Google Shape;1101;p2"/>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2"/>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2"/>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2"/>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2"/>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2"/>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2"/>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2"/>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2"/>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2"/>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2"/>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2"/>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2"/>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2"/>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2"/>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2"/>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2"/>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2"/>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2"/>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2"/>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2"/>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2"/>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2"/>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2"/>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2"/>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2"/>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2"/>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2"/>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2"/>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2"/>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2"/>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2"/>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2"/>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2"/>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2"/>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2"/>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2"/>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2"/>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2"/>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2"/>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2"/>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2"/>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2"/>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2"/>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2"/>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2"/>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2"/>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2"/>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2"/>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2"/>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2"/>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2"/>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2"/>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2"/>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2"/>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2"/>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2"/>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2"/>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2"/>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2"/>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2"/>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2"/>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2"/>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2"/>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2"/>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2"/>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2"/>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2"/>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2"/>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2"/>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2"/>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2"/>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2"/>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2"/>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2"/>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2"/>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2"/>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2"/>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2"/>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2"/>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2"/>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2"/>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2"/>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2"/>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2"/>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2"/>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2"/>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2"/>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2"/>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2"/>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2"/>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2"/>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2"/>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2"/>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2"/>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2"/>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2"/>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2"/>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2"/>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2"/>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2"/>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2"/>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2"/>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2"/>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2"/>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2"/>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2"/>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2"/>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2"/>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2"/>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2"/>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2"/>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2"/>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2"/>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2"/>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2"/>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2"/>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2"/>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2"/>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2"/>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2"/>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2"/>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2"/>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2"/>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2"/>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2"/>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2"/>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2"/>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2"/>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2"/>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2"/>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2"/>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2"/>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2"/>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2"/>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2"/>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2"/>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2"/>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2"/>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2"/>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2"/>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2"/>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2"/>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2"/>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2"/>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2"/>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2"/>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2"/>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2"/>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2"/>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2"/>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2"/>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2"/>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2"/>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2"/>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2"/>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2"/>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2"/>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2"/>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2"/>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2"/>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2"/>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2"/>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2"/>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2"/>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2"/>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2"/>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2"/>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2"/>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2"/>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2"/>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2"/>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2"/>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2"/>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2"/>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2"/>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2"/>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2"/>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2"/>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2"/>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2"/>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2"/>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2"/>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2"/>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2"/>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2"/>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2"/>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2"/>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2"/>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2"/>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2"/>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2"/>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2"/>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2"/>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2"/>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2"/>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2"/>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2"/>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2"/>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2"/>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2"/>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2"/>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2"/>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2"/>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2"/>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2"/>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2"/>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2"/>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2"/>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2"/>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2"/>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2"/>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2"/>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2"/>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2"/>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2"/>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2"/>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2"/>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2"/>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2"/>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2"/>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2"/>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2"/>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2"/>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2"/>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2"/>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2"/>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2"/>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2"/>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2"/>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2"/>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2"/>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2"/>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2"/>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2"/>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2"/>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2"/>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2"/>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2"/>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2"/>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2"/>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2"/>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2"/>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2"/>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2"/>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2"/>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2"/>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2"/>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2"/>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2"/>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2"/>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2"/>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2"/>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2"/>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2"/>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2"/>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2"/>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2"/>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2"/>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2"/>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2"/>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2"/>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2"/>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2"/>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2"/>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2"/>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2"/>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2"/>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2"/>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2"/>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2"/>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2"/>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2"/>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2"/>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2"/>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2"/>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2"/>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2"/>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2"/>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2"/>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2"/>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2"/>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2"/>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2"/>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2"/>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2"/>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2"/>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2"/>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2"/>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2"/>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2"/>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2"/>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2"/>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2"/>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2"/>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2"/>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2"/>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2"/>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2"/>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2"/>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2"/>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2"/>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2"/>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2"/>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2"/>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2"/>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2"/>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2"/>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2"/>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2"/>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2"/>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2"/>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2"/>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2"/>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2"/>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2"/>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2"/>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2"/>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2"/>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2"/>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2"/>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2"/>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2"/>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2"/>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2"/>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2"/>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2"/>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2"/>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2"/>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2"/>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2"/>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2"/>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2"/>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2"/>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2"/>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2"/>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2"/>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2"/>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2"/>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2"/>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2"/>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2"/>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2"/>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2"/>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2"/>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2"/>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2"/>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2"/>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2"/>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2"/>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2"/>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2"/>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2"/>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2"/>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2"/>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2"/>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2"/>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2"/>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2"/>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2"/>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2"/>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2"/>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2"/>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2"/>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2"/>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2"/>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2"/>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2"/>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2"/>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2"/>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2"/>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2"/>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2"/>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2"/>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2"/>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2"/>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2"/>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2"/>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2"/>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2"/>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2"/>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2"/>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2"/>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2"/>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2"/>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2"/>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2"/>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2"/>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2"/>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2"/>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2"/>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2"/>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2"/>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2"/>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2"/>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2"/>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2"/>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2"/>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2"/>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2"/>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2"/>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2"/>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2"/>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2"/>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2"/>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2"/>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2"/>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2"/>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2"/>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2"/>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2"/>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2"/>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2"/>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2"/>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2"/>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2"/>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2"/>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2"/>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2"/>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2"/>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2"/>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2"/>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2"/>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2"/>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2"/>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2"/>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2"/>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2"/>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2"/>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2"/>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2"/>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2"/>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2"/>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2"/>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2"/>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2"/>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2"/>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2"/>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2"/>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2"/>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2"/>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2"/>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2"/>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2"/>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2"/>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2"/>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2"/>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2"/>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2"/>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2"/>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2"/>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2"/>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2"/>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2"/>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2"/>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2"/>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2"/>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2"/>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2"/>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2"/>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2"/>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2"/>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2"/>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2"/>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2"/>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2"/>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2"/>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2"/>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2"/>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2"/>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2"/>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2"/>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2"/>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2"/>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2"/>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2"/>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2"/>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2"/>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2"/>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2"/>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2"/>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2"/>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2"/>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2"/>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2"/>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2"/>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2"/>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2"/>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2"/>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2"/>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2"/>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2"/>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2"/>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2"/>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2"/>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2"/>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2"/>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2"/>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2"/>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2"/>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2"/>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2"/>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2"/>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2"/>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2"/>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2"/>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2"/>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2"/>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2"/>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2"/>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2"/>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2"/>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2"/>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2"/>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2"/>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2"/>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2"/>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2"/>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2"/>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2"/>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2"/>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2"/>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2"/>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2"/>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2"/>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2"/>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2"/>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2"/>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2"/>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2"/>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2"/>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2"/>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2"/>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2"/>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2"/>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2"/>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2"/>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2"/>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2"/>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2"/>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2"/>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2"/>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2"/>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2"/>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2"/>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2"/>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2"/>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2"/>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2"/>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2"/>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2"/>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2"/>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2"/>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2"/>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2"/>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2"/>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2"/>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2"/>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2"/>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2"/>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2"/>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2"/>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2"/>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2"/>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2"/>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2"/>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2"/>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2"/>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2"/>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2"/>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2"/>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2"/>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2"/>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2"/>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2"/>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2"/>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2"/>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2"/>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2"/>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2"/>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2"/>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2"/>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2"/>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2"/>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2"/>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2"/>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2"/>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2"/>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2"/>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2"/>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2"/>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2"/>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2"/>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2"/>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2"/>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2"/>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2"/>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2"/>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2"/>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2"/>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2"/>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2"/>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2"/>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2"/>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2"/>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2"/>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2"/>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2"/>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2"/>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2"/>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2"/>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2"/>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2"/>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38" name="Google Shape;1738;p2"/>
          <p:cNvSpPr/>
          <p:nvPr/>
        </p:nvSpPr>
        <p:spPr>
          <a:xfrm>
            <a:off x="134148" y="4324586"/>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
          <p:cNvSpPr/>
          <p:nvPr/>
        </p:nvSpPr>
        <p:spPr>
          <a:xfrm>
            <a:off x="0" y="4190838"/>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
          <p:cNvSpPr/>
          <p:nvPr/>
        </p:nvSpPr>
        <p:spPr>
          <a:xfrm>
            <a:off x="652062" y="4589288"/>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
          <p:cNvSpPr/>
          <p:nvPr/>
        </p:nvSpPr>
        <p:spPr>
          <a:xfrm>
            <a:off x="-244675" y="145318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
          <p:cNvSpPr/>
          <p:nvPr/>
        </p:nvSpPr>
        <p:spPr>
          <a:xfrm>
            <a:off x="678022" y="223031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3" name="Google Shape;1743;p2"/>
          <p:cNvGrpSpPr/>
          <p:nvPr/>
        </p:nvGrpSpPr>
        <p:grpSpPr>
          <a:xfrm>
            <a:off x="635480" y="2997806"/>
            <a:ext cx="1019815" cy="944312"/>
            <a:chOff x="2113525" y="2880575"/>
            <a:chExt cx="609500" cy="564375"/>
          </a:xfrm>
        </p:grpSpPr>
        <p:sp>
          <p:nvSpPr>
            <p:cNvPr id="1744" name="Google Shape;1744;p2"/>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2"/>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2"/>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2"/>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2"/>
          <p:cNvGrpSpPr/>
          <p:nvPr/>
        </p:nvGrpSpPr>
        <p:grpSpPr>
          <a:xfrm>
            <a:off x="181799" y="1836767"/>
            <a:ext cx="349968" cy="2052568"/>
            <a:chOff x="1037125" y="2236325"/>
            <a:chExt cx="149100" cy="874475"/>
          </a:xfrm>
        </p:grpSpPr>
        <p:sp>
          <p:nvSpPr>
            <p:cNvPr id="1749" name="Google Shape;1749;p2"/>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85" name="Google Shape;1785;p2"/>
          <p:cNvSpPr/>
          <p:nvPr/>
        </p:nvSpPr>
        <p:spPr>
          <a:xfrm>
            <a:off x="531775" y="-489552"/>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
          <p:cNvSpPr/>
          <p:nvPr/>
        </p:nvSpPr>
        <p:spPr>
          <a:xfrm>
            <a:off x="796150" y="-506867"/>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87" name="Google Shape;1787;p2"/>
          <p:cNvGrpSpPr/>
          <p:nvPr/>
        </p:nvGrpSpPr>
        <p:grpSpPr>
          <a:xfrm>
            <a:off x="858989" y="-149437"/>
            <a:ext cx="1236640" cy="1210852"/>
            <a:chOff x="236475" y="527300"/>
            <a:chExt cx="1124525" cy="1101075"/>
          </a:xfrm>
        </p:grpSpPr>
        <p:sp>
          <p:nvSpPr>
            <p:cNvPr id="1788" name="Google Shape;1788;p2"/>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2"/>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2"/>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2"/>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2"/>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2"/>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2"/>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2"/>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2"/>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2"/>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2"/>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2"/>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2"/>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2"/>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2"/>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2"/>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2"/>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2"/>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2"/>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2"/>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2"/>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2"/>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2"/>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2"/>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2"/>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2"/>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2"/>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2"/>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2"/>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2"/>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2"/>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2"/>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2"/>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2"/>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2"/>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2"/>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2"/>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2"/>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2"/>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2"/>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2"/>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2"/>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2"/>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2"/>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2"/>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2"/>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2"/>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2"/>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2"/>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2"/>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2"/>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2"/>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2"/>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2"/>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2"/>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2"/>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2"/>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2"/>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2"/>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2"/>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2"/>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2"/>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2"/>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2"/>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2"/>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2"/>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2"/>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2"/>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2"/>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2"/>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2"/>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2"/>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2"/>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2"/>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2"/>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2"/>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2"/>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2"/>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2"/>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2"/>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2"/>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2"/>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2"/>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2"/>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2"/>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2"/>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2"/>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2"/>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2"/>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2"/>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2"/>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2"/>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2"/>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2"/>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2"/>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2"/>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2"/>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2"/>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2"/>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2"/>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2"/>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2"/>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2"/>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2"/>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2"/>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2"/>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2"/>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2"/>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2"/>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2"/>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2"/>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2"/>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2"/>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2"/>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2"/>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2"/>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2"/>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2"/>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2"/>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2"/>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2"/>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2"/>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2"/>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2"/>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2"/>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2"/>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2"/>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2"/>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2"/>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2"/>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2"/>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2"/>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2"/>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2"/>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2"/>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2"/>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2"/>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2"/>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2"/>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2"/>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2"/>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2"/>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2"/>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2"/>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2"/>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2"/>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2"/>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2"/>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2"/>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2"/>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2"/>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2"/>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2"/>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2"/>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2"/>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2"/>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2"/>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2"/>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2"/>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2"/>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2"/>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2"/>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2"/>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2"/>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2"/>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2"/>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2"/>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2"/>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2"/>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2"/>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2"/>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2"/>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2"/>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2"/>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2"/>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2"/>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2"/>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2"/>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2"/>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2"/>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2"/>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2"/>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2"/>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2"/>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2"/>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2"/>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2"/>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2"/>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2"/>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2"/>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2"/>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2"/>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2"/>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2"/>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2"/>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2"/>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2"/>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2"/>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2"/>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2"/>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2"/>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2"/>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2"/>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2"/>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2"/>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2"/>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2"/>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2"/>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2"/>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2"/>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2"/>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2"/>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2"/>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2"/>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2"/>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2"/>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2"/>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2"/>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2"/>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2"/>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2"/>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2"/>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2"/>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2"/>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2"/>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2"/>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2"/>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2"/>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2"/>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2"/>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2"/>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2"/>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2"/>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2"/>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2"/>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2"/>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2"/>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2"/>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2"/>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2"/>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2"/>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2"/>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2"/>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2"/>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2"/>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2"/>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2"/>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2"/>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2"/>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2"/>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2"/>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2"/>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2"/>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2"/>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2"/>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2"/>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2"/>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2"/>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2"/>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2"/>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2"/>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2"/>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2"/>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2"/>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2"/>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2"/>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2"/>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2"/>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2"/>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2"/>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2"/>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2"/>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2"/>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2"/>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2"/>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2"/>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2"/>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2"/>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2"/>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2"/>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2"/>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2"/>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2"/>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2"/>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2"/>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2"/>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2"/>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2"/>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2"/>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2"/>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2"/>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2"/>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2"/>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2"/>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2"/>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2"/>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2"/>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2"/>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2"/>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2"/>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2"/>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2"/>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2"/>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2"/>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2"/>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2"/>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2"/>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2"/>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2"/>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2"/>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2"/>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2"/>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2"/>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2"/>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2"/>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2"/>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2"/>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2"/>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2"/>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2"/>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2"/>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2"/>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2"/>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2"/>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2"/>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2"/>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2"/>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2"/>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2"/>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2"/>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2"/>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2"/>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2"/>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2"/>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2"/>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2"/>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2"/>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2"/>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2"/>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2"/>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2"/>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2"/>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2"/>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2"/>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2"/>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2"/>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2"/>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2"/>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2"/>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2"/>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2"/>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2"/>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2"/>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2"/>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2"/>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2"/>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2"/>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2"/>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2"/>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2"/>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2"/>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2"/>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2"/>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2"/>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2"/>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2"/>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2"/>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2"/>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2"/>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2"/>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2"/>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2"/>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2"/>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2"/>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2"/>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2"/>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2"/>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2"/>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2"/>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2"/>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2"/>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2"/>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2"/>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2"/>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2"/>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2"/>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2"/>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2"/>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2"/>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2"/>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2"/>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2"/>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2"/>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2"/>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2"/>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2"/>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2"/>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2"/>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2"/>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2"/>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2"/>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2"/>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2"/>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2"/>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2"/>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2"/>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2"/>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2"/>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2"/>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2"/>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2"/>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2"/>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2"/>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2"/>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2"/>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2"/>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2"/>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2"/>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2"/>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2"/>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2"/>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2"/>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2"/>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2"/>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2"/>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2"/>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2"/>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2"/>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2"/>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2"/>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2"/>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2"/>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2"/>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2"/>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2"/>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2"/>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2"/>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2"/>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2"/>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2"/>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2"/>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2"/>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2"/>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2"/>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2"/>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2"/>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2"/>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2"/>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2"/>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2"/>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2"/>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2"/>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2"/>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2"/>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2"/>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2"/>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2"/>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2"/>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2"/>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2"/>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2"/>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2"/>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2"/>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2"/>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2"/>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2"/>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2"/>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2"/>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2"/>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2"/>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2"/>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2"/>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2"/>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2"/>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2"/>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2"/>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2"/>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2"/>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2"/>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2"/>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2"/>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2"/>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2"/>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2"/>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2"/>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2"/>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2"/>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2"/>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2"/>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2"/>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2"/>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2"/>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2"/>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2"/>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2"/>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2"/>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2"/>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2"/>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2"/>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2"/>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2"/>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2"/>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2"/>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2"/>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2"/>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2"/>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2"/>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2"/>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2"/>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2"/>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2"/>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2"/>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2"/>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2"/>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2"/>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2"/>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2"/>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2"/>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2"/>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2"/>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2"/>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2"/>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2"/>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2"/>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2"/>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2"/>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2"/>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2"/>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2"/>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2"/>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2"/>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2"/>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2"/>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2"/>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2"/>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2"/>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2"/>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2"/>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2"/>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2"/>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2"/>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2"/>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2"/>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2"/>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2"/>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2"/>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2"/>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2"/>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2"/>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2"/>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2"/>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2"/>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2"/>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2"/>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2"/>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2"/>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2"/>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2"/>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2"/>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2"/>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2"/>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2"/>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2"/>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2"/>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2"/>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2"/>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2"/>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2"/>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2"/>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2"/>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2"/>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2"/>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2"/>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2"/>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2"/>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2"/>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2"/>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2"/>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2"/>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2"/>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2"/>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2"/>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2"/>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2"/>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2"/>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2"/>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2"/>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2"/>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2"/>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2"/>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2"/>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2"/>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2"/>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2"/>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2"/>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2"/>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2"/>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2"/>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2"/>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2"/>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2"/>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2"/>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2"/>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2"/>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2"/>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2"/>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2"/>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2"/>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2"/>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2"/>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2"/>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2"/>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2"/>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2"/>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2"/>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2"/>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2"/>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2"/>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2"/>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2"/>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2"/>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2"/>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2"/>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2"/>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2"/>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2"/>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2"/>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2"/>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2"/>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2"/>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2"/>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2"/>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2"/>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2"/>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2"/>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2"/>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2"/>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2"/>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2"/>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2"/>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2"/>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2"/>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2"/>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2"/>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2"/>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2"/>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2"/>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2"/>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2"/>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2"/>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2"/>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2"/>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2"/>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2"/>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2"/>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2"/>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2"/>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2"/>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2"/>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2"/>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2"/>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2"/>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2"/>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2"/>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2"/>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2"/>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2"/>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2"/>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2"/>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2"/>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22" name="Google Shape;2522;p2"/>
          <p:cNvSpPr/>
          <p:nvPr/>
        </p:nvSpPr>
        <p:spPr>
          <a:xfrm>
            <a:off x="2492561" y="-1061662"/>
            <a:ext cx="1900005" cy="1900005"/>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2"/>
          <p:cNvSpPr/>
          <p:nvPr/>
        </p:nvSpPr>
        <p:spPr>
          <a:xfrm>
            <a:off x="3796563" y="28563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2"/>
          <p:cNvSpPr/>
          <p:nvPr/>
        </p:nvSpPr>
        <p:spPr>
          <a:xfrm>
            <a:off x="5221247" y="223854"/>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25" name="Google Shape;2525;p2"/>
          <p:cNvGrpSpPr/>
          <p:nvPr/>
        </p:nvGrpSpPr>
        <p:grpSpPr>
          <a:xfrm>
            <a:off x="1655304" y="1607140"/>
            <a:ext cx="1490178" cy="21378"/>
            <a:chOff x="2940000" y="3484425"/>
            <a:chExt cx="876575" cy="12575"/>
          </a:xfrm>
        </p:grpSpPr>
        <p:sp>
          <p:nvSpPr>
            <p:cNvPr id="2526" name="Google Shape;2526;p2"/>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2"/>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2"/>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2"/>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2"/>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2"/>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2"/>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2"/>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2"/>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2"/>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2"/>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2"/>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38" name="Google Shape;2538;p2"/>
          <p:cNvSpPr/>
          <p:nvPr/>
        </p:nvSpPr>
        <p:spPr>
          <a:xfrm>
            <a:off x="8421482" y="476669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2"/>
        </a:solidFill>
      </p:bgPr>
    </p:bg>
    <p:spTree>
      <p:nvGrpSpPr>
        <p:cNvPr id="5050" name="Shape 5050"/>
        <p:cNvGrpSpPr/>
        <p:nvPr/>
      </p:nvGrpSpPr>
      <p:grpSpPr>
        <a:xfrm>
          <a:off x="0" y="0"/>
          <a:ext cx="0" cy="0"/>
          <a:chOff x="0" y="0"/>
          <a:chExt cx="0" cy="0"/>
        </a:xfrm>
      </p:grpSpPr>
      <p:sp>
        <p:nvSpPr>
          <p:cNvPr id="5051" name="Google Shape;5051;p11"/>
          <p:cNvSpPr/>
          <p:nvPr/>
        </p:nvSpPr>
        <p:spPr>
          <a:xfrm>
            <a:off x="833400" y="1753500"/>
            <a:ext cx="7477200" cy="3390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11"/>
          <p:cNvSpPr txBox="1"/>
          <p:nvPr>
            <p:ph hasCustomPrompt="1" type="title"/>
          </p:nvPr>
        </p:nvSpPr>
        <p:spPr>
          <a:xfrm>
            <a:off x="311700" y="2317375"/>
            <a:ext cx="8520600" cy="1209600"/>
          </a:xfrm>
          <a:prstGeom prst="rect">
            <a:avLst/>
          </a:prstGeom>
        </p:spPr>
        <p:txBody>
          <a:bodyPr anchorCtr="0" anchor="b" bIns="91425" lIns="91425" spcFirstLastPara="1" rIns="91425" wrap="square" tIns="91425">
            <a:noAutofit/>
          </a:bodyPr>
          <a:lstStyle>
            <a:lvl1pPr lvl="0" algn="ctr">
              <a:spcBef>
                <a:spcPts val="0"/>
              </a:spcBef>
              <a:spcAft>
                <a:spcPts val="0"/>
              </a:spcAft>
              <a:buSzPts val="7200"/>
              <a:buNone/>
              <a:defRPr sz="72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5053" name="Google Shape;5053;p11"/>
          <p:cNvSpPr txBox="1"/>
          <p:nvPr>
            <p:ph idx="1" type="body"/>
          </p:nvPr>
        </p:nvSpPr>
        <p:spPr>
          <a:xfrm>
            <a:off x="311700" y="3609425"/>
            <a:ext cx="8520600" cy="8373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54" name="Shape 505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AND_TWO_COLUMNS_1">
    <p:bg>
      <p:bgPr>
        <a:solidFill>
          <a:schemeClr val="lt1"/>
        </a:solidFill>
      </p:bgPr>
    </p:bg>
    <p:spTree>
      <p:nvGrpSpPr>
        <p:cNvPr id="5055" name="Shape 5055"/>
        <p:cNvGrpSpPr/>
        <p:nvPr/>
      </p:nvGrpSpPr>
      <p:grpSpPr>
        <a:xfrm>
          <a:off x="0" y="0"/>
          <a:ext cx="0" cy="0"/>
          <a:chOff x="0" y="0"/>
          <a:chExt cx="0" cy="0"/>
        </a:xfrm>
      </p:grpSpPr>
      <p:sp>
        <p:nvSpPr>
          <p:cNvPr id="5056" name="Google Shape;5056;p13"/>
          <p:cNvSpPr txBox="1"/>
          <p:nvPr>
            <p:ph idx="1" type="body"/>
          </p:nvPr>
        </p:nvSpPr>
        <p:spPr>
          <a:xfrm>
            <a:off x="748400" y="1078650"/>
            <a:ext cx="6736200" cy="3368400"/>
          </a:xfrm>
          <a:prstGeom prst="rect">
            <a:avLst/>
          </a:prstGeom>
        </p:spPr>
        <p:txBody>
          <a:bodyPr anchorCtr="0" anchor="t" bIns="91425" lIns="91425" spcFirstLastPara="1" rIns="91425" wrap="square" tIns="91425">
            <a:noAutofit/>
          </a:bodyPr>
          <a:lstStyle>
            <a:lvl1pPr indent="-292100" lvl="0" marL="457200" rtl="0">
              <a:spcBef>
                <a:spcPts val="0"/>
              </a:spcBef>
              <a:spcAft>
                <a:spcPts val="0"/>
              </a:spcAft>
              <a:buSzPts val="1000"/>
              <a:buChar char="●"/>
              <a:defRPr sz="1000"/>
            </a:lvl1pPr>
            <a:lvl2pPr indent="-292100" lvl="1" marL="914400" rtl="0">
              <a:spcBef>
                <a:spcPts val="1600"/>
              </a:spcBef>
              <a:spcAft>
                <a:spcPts val="0"/>
              </a:spcAft>
              <a:buSzPts val="1000"/>
              <a:buChar char="○"/>
              <a:defRPr sz="1000"/>
            </a:lvl2pPr>
            <a:lvl3pPr indent="-292100" lvl="2" marL="1371600" rtl="0">
              <a:spcBef>
                <a:spcPts val="1600"/>
              </a:spcBef>
              <a:spcAft>
                <a:spcPts val="0"/>
              </a:spcAft>
              <a:buSzPts val="1000"/>
              <a:buChar char="■"/>
              <a:defRPr sz="1000"/>
            </a:lvl3pPr>
            <a:lvl4pPr indent="-292100" lvl="3" marL="1828800" rtl="0">
              <a:spcBef>
                <a:spcPts val="1600"/>
              </a:spcBef>
              <a:spcAft>
                <a:spcPts val="0"/>
              </a:spcAft>
              <a:buSzPts val="1000"/>
              <a:buChar char="●"/>
              <a:defRPr sz="1000"/>
            </a:lvl4pPr>
            <a:lvl5pPr indent="-292100" lvl="4" marL="2286000" rtl="0">
              <a:spcBef>
                <a:spcPts val="1600"/>
              </a:spcBef>
              <a:spcAft>
                <a:spcPts val="0"/>
              </a:spcAft>
              <a:buSzPts val="1000"/>
              <a:buChar char="○"/>
              <a:defRPr sz="1000"/>
            </a:lvl5pPr>
            <a:lvl6pPr indent="-292100" lvl="5" marL="2743200" rtl="0">
              <a:spcBef>
                <a:spcPts val="1600"/>
              </a:spcBef>
              <a:spcAft>
                <a:spcPts val="0"/>
              </a:spcAft>
              <a:buSzPts val="1000"/>
              <a:buChar char="■"/>
              <a:defRPr sz="1000"/>
            </a:lvl6pPr>
            <a:lvl7pPr indent="-292100" lvl="6" marL="3200400" rtl="0">
              <a:spcBef>
                <a:spcPts val="1600"/>
              </a:spcBef>
              <a:spcAft>
                <a:spcPts val="0"/>
              </a:spcAft>
              <a:buSzPts val="1000"/>
              <a:buChar char="●"/>
              <a:defRPr sz="1000"/>
            </a:lvl7pPr>
            <a:lvl8pPr indent="-292100" lvl="7" marL="3657600" rtl="0">
              <a:spcBef>
                <a:spcPts val="1600"/>
              </a:spcBef>
              <a:spcAft>
                <a:spcPts val="0"/>
              </a:spcAft>
              <a:buSzPts val="1000"/>
              <a:buChar char="○"/>
              <a:defRPr sz="1000"/>
            </a:lvl8pPr>
            <a:lvl9pPr indent="-292100" lvl="8" marL="4114800" rtl="0">
              <a:spcBef>
                <a:spcPts val="1600"/>
              </a:spcBef>
              <a:spcAft>
                <a:spcPts val="1600"/>
              </a:spcAft>
              <a:buSzPts val="1000"/>
              <a:buChar char="■"/>
              <a:defRPr sz="1000"/>
            </a:lvl9pPr>
          </a:lstStyle>
          <a:p/>
        </p:txBody>
      </p:sp>
      <p:sp>
        <p:nvSpPr>
          <p:cNvPr id="5057" name="Google Shape;5057;p13"/>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IG_NUMBER_1">
    <p:spTree>
      <p:nvGrpSpPr>
        <p:cNvPr id="5058" name="Shape 5058"/>
        <p:cNvGrpSpPr/>
        <p:nvPr/>
      </p:nvGrpSpPr>
      <p:grpSpPr>
        <a:xfrm>
          <a:off x="0" y="0"/>
          <a:ext cx="0" cy="0"/>
          <a:chOff x="0" y="0"/>
          <a:chExt cx="0" cy="0"/>
        </a:xfrm>
      </p:grpSpPr>
      <p:sp>
        <p:nvSpPr>
          <p:cNvPr id="5059" name="Google Shape;5059;p14"/>
          <p:cNvSpPr txBox="1"/>
          <p:nvPr>
            <p:ph hasCustomPrompt="1" type="title"/>
          </p:nvPr>
        </p:nvSpPr>
        <p:spPr>
          <a:xfrm>
            <a:off x="158725" y="810277"/>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0" name="Google Shape;5060;p14"/>
          <p:cNvSpPr txBox="1"/>
          <p:nvPr>
            <p:ph idx="2" type="title"/>
          </p:nvPr>
        </p:nvSpPr>
        <p:spPr>
          <a:xfrm>
            <a:off x="1642650" y="63580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1" name="Google Shape;5061;p14"/>
          <p:cNvSpPr txBox="1"/>
          <p:nvPr>
            <p:ph idx="1" type="subTitle"/>
          </p:nvPr>
        </p:nvSpPr>
        <p:spPr>
          <a:xfrm>
            <a:off x="1642650" y="969270"/>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2" name="Google Shape;5062;p14"/>
          <p:cNvSpPr txBox="1"/>
          <p:nvPr>
            <p:ph hasCustomPrompt="1" idx="3" type="title"/>
          </p:nvPr>
        </p:nvSpPr>
        <p:spPr>
          <a:xfrm>
            <a:off x="158725" y="1913852"/>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3" name="Google Shape;5063;p14"/>
          <p:cNvSpPr txBox="1"/>
          <p:nvPr>
            <p:ph idx="4" type="title"/>
          </p:nvPr>
        </p:nvSpPr>
        <p:spPr>
          <a:xfrm>
            <a:off x="1642650" y="1739379"/>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4" name="Google Shape;5064;p14"/>
          <p:cNvSpPr txBox="1"/>
          <p:nvPr>
            <p:ph idx="5" type="subTitle"/>
          </p:nvPr>
        </p:nvSpPr>
        <p:spPr>
          <a:xfrm>
            <a:off x="1642650" y="2072845"/>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5" name="Google Shape;5065;p14"/>
          <p:cNvSpPr txBox="1"/>
          <p:nvPr>
            <p:ph hasCustomPrompt="1" idx="6" type="title"/>
          </p:nvPr>
        </p:nvSpPr>
        <p:spPr>
          <a:xfrm>
            <a:off x="158725" y="3017427"/>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6" name="Google Shape;5066;p14"/>
          <p:cNvSpPr txBox="1"/>
          <p:nvPr>
            <p:ph idx="7" type="title"/>
          </p:nvPr>
        </p:nvSpPr>
        <p:spPr>
          <a:xfrm>
            <a:off x="1642650" y="284295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67" name="Google Shape;5067;p14"/>
          <p:cNvSpPr txBox="1"/>
          <p:nvPr>
            <p:ph idx="8" type="subTitle"/>
          </p:nvPr>
        </p:nvSpPr>
        <p:spPr>
          <a:xfrm>
            <a:off x="1642650" y="3176420"/>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68" name="Google Shape;5068;p14"/>
          <p:cNvSpPr txBox="1"/>
          <p:nvPr>
            <p:ph hasCustomPrompt="1" idx="9" type="title"/>
          </p:nvPr>
        </p:nvSpPr>
        <p:spPr>
          <a:xfrm>
            <a:off x="4614421" y="1576143"/>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69" name="Google Shape;5069;p14"/>
          <p:cNvSpPr txBox="1"/>
          <p:nvPr>
            <p:ph idx="13" type="title"/>
          </p:nvPr>
        </p:nvSpPr>
        <p:spPr>
          <a:xfrm>
            <a:off x="6098346" y="1401670"/>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0" name="Google Shape;5070;p14"/>
          <p:cNvSpPr txBox="1"/>
          <p:nvPr>
            <p:ph idx="14" type="subTitle"/>
          </p:nvPr>
        </p:nvSpPr>
        <p:spPr>
          <a:xfrm>
            <a:off x="6098346" y="1735136"/>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71" name="Google Shape;5071;p14"/>
          <p:cNvSpPr txBox="1"/>
          <p:nvPr>
            <p:ph hasCustomPrompt="1" idx="15" type="title"/>
          </p:nvPr>
        </p:nvSpPr>
        <p:spPr>
          <a:xfrm>
            <a:off x="4614421" y="2679718"/>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72" name="Google Shape;5072;p14"/>
          <p:cNvSpPr txBox="1"/>
          <p:nvPr>
            <p:ph idx="16" type="title"/>
          </p:nvPr>
        </p:nvSpPr>
        <p:spPr>
          <a:xfrm>
            <a:off x="6098346" y="2505245"/>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3" name="Google Shape;5073;p14"/>
          <p:cNvSpPr txBox="1"/>
          <p:nvPr>
            <p:ph idx="17" type="subTitle"/>
          </p:nvPr>
        </p:nvSpPr>
        <p:spPr>
          <a:xfrm>
            <a:off x="6098346" y="2838711"/>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5074" name="Google Shape;5074;p14"/>
          <p:cNvSpPr txBox="1"/>
          <p:nvPr>
            <p:ph hasCustomPrompt="1" idx="18" type="title"/>
          </p:nvPr>
        </p:nvSpPr>
        <p:spPr>
          <a:xfrm>
            <a:off x="4614421" y="3783293"/>
            <a:ext cx="1320300" cy="54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sz="3600"/>
            </a:lvl1pPr>
            <a:lvl2pPr lvl="1" rtl="0" algn="r">
              <a:spcBef>
                <a:spcPts val="0"/>
              </a:spcBef>
              <a:spcAft>
                <a:spcPts val="0"/>
              </a:spcAft>
              <a:buSzPts val="12000"/>
              <a:buNone/>
              <a:defRPr sz="12000"/>
            </a:lvl2pPr>
            <a:lvl3pPr lvl="2" rtl="0" algn="r">
              <a:spcBef>
                <a:spcPts val="0"/>
              </a:spcBef>
              <a:spcAft>
                <a:spcPts val="0"/>
              </a:spcAft>
              <a:buSzPts val="12000"/>
              <a:buNone/>
              <a:defRPr sz="12000"/>
            </a:lvl3pPr>
            <a:lvl4pPr lvl="3" rtl="0" algn="r">
              <a:spcBef>
                <a:spcPts val="0"/>
              </a:spcBef>
              <a:spcAft>
                <a:spcPts val="0"/>
              </a:spcAft>
              <a:buSzPts val="12000"/>
              <a:buNone/>
              <a:defRPr sz="12000"/>
            </a:lvl4pPr>
            <a:lvl5pPr lvl="4" rtl="0" algn="r">
              <a:spcBef>
                <a:spcPts val="0"/>
              </a:spcBef>
              <a:spcAft>
                <a:spcPts val="0"/>
              </a:spcAft>
              <a:buSzPts val="12000"/>
              <a:buNone/>
              <a:defRPr sz="12000"/>
            </a:lvl5pPr>
            <a:lvl6pPr lvl="5" rtl="0" algn="r">
              <a:spcBef>
                <a:spcPts val="0"/>
              </a:spcBef>
              <a:spcAft>
                <a:spcPts val="0"/>
              </a:spcAft>
              <a:buSzPts val="12000"/>
              <a:buNone/>
              <a:defRPr sz="12000"/>
            </a:lvl6pPr>
            <a:lvl7pPr lvl="6" rtl="0" algn="r">
              <a:spcBef>
                <a:spcPts val="0"/>
              </a:spcBef>
              <a:spcAft>
                <a:spcPts val="0"/>
              </a:spcAft>
              <a:buSzPts val="12000"/>
              <a:buNone/>
              <a:defRPr sz="12000"/>
            </a:lvl7pPr>
            <a:lvl8pPr lvl="7" rtl="0" algn="r">
              <a:spcBef>
                <a:spcPts val="0"/>
              </a:spcBef>
              <a:spcAft>
                <a:spcPts val="0"/>
              </a:spcAft>
              <a:buSzPts val="12000"/>
              <a:buNone/>
              <a:defRPr sz="12000"/>
            </a:lvl8pPr>
            <a:lvl9pPr lvl="8" rtl="0" algn="r">
              <a:spcBef>
                <a:spcPts val="0"/>
              </a:spcBef>
              <a:spcAft>
                <a:spcPts val="0"/>
              </a:spcAft>
              <a:buSzPts val="12000"/>
              <a:buNone/>
              <a:defRPr sz="12000"/>
            </a:lvl9pPr>
          </a:lstStyle>
          <a:p>
            <a:r>
              <a:t>xx%</a:t>
            </a:r>
          </a:p>
        </p:txBody>
      </p:sp>
      <p:sp>
        <p:nvSpPr>
          <p:cNvPr id="5075" name="Google Shape;5075;p14"/>
          <p:cNvSpPr txBox="1"/>
          <p:nvPr>
            <p:ph idx="19" type="title"/>
          </p:nvPr>
        </p:nvSpPr>
        <p:spPr>
          <a:xfrm>
            <a:off x="6098346" y="3608820"/>
            <a:ext cx="2808000" cy="412800"/>
          </a:xfrm>
          <a:prstGeom prst="rect">
            <a:avLst/>
          </a:prstGeom>
        </p:spPr>
        <p:txBody>
          <a:bodyPr anchorCtr="0" anchor="b"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5076" name="Google Shape;5076;p14"/>
          <p:cNvSpPr txBox="1"/>
          <p:nvPr>
            <p:ph idx="20" type="subTitle"/>
          </p:nvPr>
        </p:nvSpPr>
        <p:spPr>
          <a:xfrm>
            <a:off x="6098346" y="3942286"/>
            <a:ext cx="2464800" cy="5415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TITLE_AND_BODY_1">
    <p:spTree>
      <p:nvGrpSpPr>
        <p:cNvPr id="5077" name="Shape 5077"/>
        <p:cNvGrpSpPr/>
        <p:nvPr/>
      </p:nvGrpSpPr>
      <p:grpSpPr>
        <a:xfrm>
          <a:off x="0" y="0"/>
          <a:ext cx="0" cy="0"/>
          <a:chOff x="0" y="0"/>
          <a:chExt cx="0" cy="0"/>
        </a:xfrm>
      </p:grpSpPr>
      <p:sp>
        <p:nvSpPr>
          <p:cNvPr id="5078" name="Google Shape;5078;p15"/>
          <p:cNvSpPr/>
          <p:nvPr/>
        </p:nvSpPr>
        <p:spPr>
          <a:xfrm>
            <a:off x="4705950" y="1429175"/>
            <a:ext cx="4437900" cy="33795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15"/>
          <p:cNvSpPr/>
          <p:nvPr/>
        </p:nvSpPr>
        <p:spPr>
          <a:xfrm>
            <a:off x="0" y="1429175"/>
            <a:ext cx="4437900" cy="33795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1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081" name="Google Shape;5081;p15"/>
          <p:cNvSpPr txBox="1"/>
          <p:nvPr>
            <p:ph idx="2" type="title"/>
          </p:nvPr>
        </p:nvSpPr>
        <p:spPr>
          <a:xfrm>
            <a:off x="1055404" y="3313550"/>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800"/>
              <a:buNone/>
              <a:defRPr sz="1800"/>
            </a:lvl1pPr>
            <a:lvl2pPr lvl="1" rtl="0" algn="ctr">
              <a:spcBef>
                <a:spcPts val="0"/>
              </a:spcBef>
              <a:spcAft>
                <a:spcPts val="0"/>
              </a:spcAft>
              <a:buSzPts val="1800"/>
              <a:buNone/>
              <a:defRPr sz="1800"/>
            </a:lvl2pPr>
            <a:lvl3pPr lvl="2" rtl="0" algn="ctr">
              <a:spcBef>
                <a:spcPts val="0"/>
              </a:spcBef>
              <a:spcAft>
                <a:spcPts val="0"/>
              </a:spcAft>
              <a:buSzPts val="1800"/>
              <a:buNone/>
              <a:defRPr sz="1800"/>
            </a:lvl3pPr>
            <a:lvl4pPr lvl="3" rtl="0" algn="ctr">
              <a:spcBef>
                <a:spcPts val="0"/>
              </a:spcBef>
              <a:spcAft>
                <a:spcPts val="0"/>
              </a:spcAft>
              <a:buSzPts val="1800"/>
              <a:buNone/>
              <a:defRPr sz="1800"/>
            </a:lvl4pPr>
            <a:lvl5pPr lvl="4" rtl="0" algn="ctr">
              <a:spcBef>
                <a:spcPts val="0"/>
              </a:spcBef>
              <a:spcAft>
                <a:spcPts val="0"/>
              </a:spcAft>
              <a:buSzPts val="1800"/>
              <a:buNone/>
              <a:defRPr sz="1800"/>
            </a:lvl5pPr>
            <a:lvl6pPr lvl="5" rtl="0" algn="ctr">
              <a:spcBef>
                <a:spcPts val="0"/>
              </a:spcBef>
              <a:spcAft>
                <a:spcPts val="0"/>
              </a:spcAft>
              <a:buSzPts val="1800"/>
              <a:buNone/>
              <a:defRPr sz="1800"/>
            </a:lvl6pPr>
            <a:lvl7pPr lvl="6" rtl="0" algn="ctr">
              <a:spcBef>
                <a:spcPts val="0"/>
              </a:spcBef>
              <a:spcAft>
                <a:spcPts val="0"/>
              </a:spcAft>
              <a:buSzPts val="1800"/>
              <a:buNone/>
              <a:defRPr sz="1800"/>
            </a:lvl7pPr>
            <a:lvl8pPr lvl="7" rtl="0" algn="ctr">
              <a:spcBef>
                <a:spcPts val="0"/>
              </a:spcBef>
              <a:spcAft>
                <a:spcPts val="0"/>
              </a:spcAft>
              <a:buSzPts val="1800"/>
              <a:buNone/>
              <a:defRPr sz="1800"/>
            </a:lvl8pPr>
            <a:lvl9pPr lvl="8" rtl="0" algn="ctr">
              <a:spcBef>
                <a:spcPts val="0"/>
              </a:spcBef>
              <a:spcAft>
                <a:spcPts val="0"/>
              </a:spcAft>
              <a:buSzPts val="1800"/>
              <a:buNone/>
              <a:defRPr sz="1800"/>
            </a:lvl9pPr>
          </a:lstStyle>
          <a:p/>
        </p:txBody>
      </p:sp>
      <p:sp>
        <p:nvSpPr>
          <p:cNvPr id="5082" name="Google Shape;5082;p15"/>
          <p:cNvSpPr txBox="1"/>
          <p:nvPr>
            <p:ph idx="1" type="subTitle"/>
          </p:nvPr>
        </p:nvSpPr>
        <p:spPr>
          <a:xfrm>
            <a:off x="1055399" y="4024575"/>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083" name="Google Shape;5083;p15"/>
          <p:cNvSpPr txBox="1"/>
          <p:nvPr>
            <p:ph idx="3" type="title"/>
          </p:nvPr>
        </p:nvSpPr>
        <p:spPr>
          <a:xfrm>
            <a:off x="5761362" y="3313550"/>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1800"/>
              <a:buNone/>
              <a:defRPr sz="1800">
                <a:solidFill>
                  <a:schemeClr val="lt1"/>
                </a:solidFill>
              </a:defRPr>
            </a:lvl2pPr>
            <a:lvl3pPr lvl="2" rtl="0" algn="ctr">
              <a:spcBef>
                <a:spcPts val="0"/>
              </a:spcBef>
              <a:spcAft>
                <a:spcPts val="0"/>
              </a:spcAft>
              <a:buClr>
                <a:schemeClr val="lt1"/>
              </a:buClr>
              <a:buSzPts val="1800"/>
              <a:buNone/>
              <a:defRPr sz="1800">
                <a:solidFill>
                  <a:schemeClr val="lt1"/>
                </a:solidFill>
              </a:defRPr>
            </a:lvl3pPr>
            <a:lvl4pPr lvl="3" rtl="0" algn="ctr">
              <a:spcBef>
                <a:spcPts val="0"/>
              </a:spcBef>
              <a:spcAft>
                <a:spcPts val="0"/>
              </a:spcAft>
              <a:buClr>
                <a:schemeClr val="lt1"/>
              </a:buClr>
              <a:buSzPts val="1800"/>
              <a:buNone/>
              <a:defRPr sz="1800">
                <a:solidFill>
                  <a:schemeClr val="lt1"/>
                </a:solidFill>
              </a:defRPr>
            </a:lvl4pPr>
            <a:lvl5pPr lvl="4" rtl="0" algn="ctr">
              <a:spcBef>
                <a:spcPts val="0"/>
              </a:spcBef>
              <a:spcAft>
                <a:spcPts val="0"/>
              </a:spcAft>
              <a:buClr>
                <a:schemeClr val="lt1"/>
              </a:buClr>
              <a:buSzPts val="1800"/>
              <a:buNone/>
              <a:defRPr sz="1800">
                <a:solidFill>
                  <a:schemeClr val="lt1"/>
                </a:solidFill>
              </a:defRPr>
            </a:lvl5pPr>
            <a:lvl6pPr lvl="5" rtl="0" algn="ctr">
              <a:spcBef>
                <a:spcPts val="0"/>
              </a:spcBef>
              <a:spcAft>
                <a:spcPts val="0"/>
              </a:spcAft>
              <a:buClr>
                <a:schemeClr val="lt1"/>
              </a:buClr>
              <a:buSzPts val="1800"/>
              <a:buNone/>
              <a:defRPr sz="1800">
                <a:solidFill>
                  <a:schemeClr val="lt1"/>
                </a:solidFill>
              </a:defRPr>
            </a:lvl6pPr>
            <a:lvl7pPr lvl="6" rtl="0" algn="ctr">
              <a:spcBef>
                <a:spcPts val="0"/>
              </a:spcBef>
              <a:spcAft>
                <a:spcPts val="0"/>
              </a:spcAft>
              <a:buClr>
                <a:schemeClr val="lt1"/>
              </a:buClr>
              <a:buSzPts val="1800"/>
              <a:buNone/>
              <a:defRPr sz="1800">
                <a:solidFill>
                  <a:schemeClr val="lt1"/>
                </a:solidFill>
              </a:defRPr>
            </a:lvl7pPr>
            <a:lvl8pPr lvl="7" rtl="0" algn="ctr">
              <a:spcBef>
                <a:spcPts val="0"/>
              </a:spcBef>
              <a:spcAft>
                <a:spcPts val="0"/>
              </a:spcAft>
              <a:buClr>
                <a:schemeClr val="lt1"/>
              </a:buClr>
              <a:buSzPts val="1800"/>
              <a:buNone/>
              <a:defRPr sz="1800">
                <a:solidFill>
                  <a:schemeClr val="lt1"/>
                </a:solidFill>
              </a:defRPr>
            </a:lvl8pPr>
            <a:lvl9pPr lvl="8" rtl="0" algn="ctr">
              <a:spcBef>
                <a:spcPts val="0"/>
              </a:spcBef>
              <a:spcAft>
                <a:spcPts val="0"/>
              </a:spcAft>
              <a:buClr>
                <a:schemeClr val="lt1"/>
              </a:buClr>
              <a:buSzPts val="1800"/>
              <a:buNone/>
              <a:defRPr sz="1800">
                <a:solidFill>
                  <a:schemeClr val="lt1"/>
                </a:solidFill>
              </a:defRPr>
            </a:lvl9pPr>
          </a:lstStyle>
          <a:p/>
        </p:txBody>
      </p:sp>
      <p:sp>
        <p:nvSpPr>
          <p:cNvPr id="5084" name="Google Shape;5084;p15"/>
          <p:cNvSpPr txBox="1"/>
          <p:nvPr>
            <p:ph idx="4" type="subTitle"/>
          </p:nvPr>
        </p:nvSpPr>
        <p:spPr>
          <a:xfrm>
            <a:off x="5761358" y="4024575"/>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MAIN_POINT_1">
    <p:bg>
      <p:bgPr>
        <a:solidFill>
          <a:schemeClr val="accent1"/>
        </a:solidFill>
      </p:bgPr>
    </p:bg>
    <p:spTree>
      <p:nvGrpSpPr>
        <p:cNvPr id="5085" name="Shape 5085"/>
        <p:cNvGrpSpPr/>
        <p:nvPr/>
      </p:nvGrpSpPr>
      <p:grpSpPr>
        <a:xfrm>
          <a:off x="0" y="0"/>
          <a:ext cx="0" cy="0"/>
          <a:chOff x="0" y="0"/>
          <a:chExt cx="0" cy="0"/>
        </a:xfrm>
      </p:grpSpPr>
      <p:grpSp>
        <p:nvGrpSpPr>
          <p:cNvPr id="5086" name="Google Shape;5086;p16"/>
          <p:cNvGrpSpPr/>
          <p:nvPr/>
        </p:nvGrpSpPr>
        <p:grpSpPr>
          <a:xfrm>
            <a:off x="787213" y="130520"/>
            <a:ext cx="8163193" cy="5012975"/>
            <a:chOff x="787213" y="130520"/>
            <a:chExt cx="8163193" cy="5012975"/>
          </a:xfrm>
        </p:grpSpPr>
        <p:sp>
          <p:nvSpPr>
            <p:cNvPr id="5087" name="Google Shape;5087;p16"/>
            <p:cNvSpPr/>
            <p:nvPr/>
          </p:nvSpPr>
          <p:spPr>
            <a:xfrm rot="-5400000">
              <a:off x="7089981" y="4079075"/>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16"/>
            <p:cNvSpPr/>
            <p:nvPr/>
          </p:nvSpPr>
          <p:spPr>
            <a:xfrm>
              <a:off x="7050408" y="3650816"/>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16"/>
            <p:cNvSpPr/>
            <p:nvPr/>
          </p:nvSpPr>
          <p:spPr>
            <a:xfrm>
              <a:off x="7702470" y="4049266"/>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16"/>
            <p:cNvSpPr/>
            <p:nvPr/>
          </p:nvSpPr>
          <p:spPr>
            <a:xfrm rot="-5400000">
              <a:off x="844168" y="4109299"/>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16"/>
            <p:cNvSpPr/>
            <p:nvPr/>
          </p:nvSpPr>
          <p:spPr>
            <a:xfrm rot="-5400000">
              <a:off x="5857144" y="80296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92" name="Google Shape;5092;p16"/>
            <p:cNvGrpSpPr/>
            <p:nvPr/>
          </p:nvGrpSpPr>
          <p:grpSpPr>
            <a:xfrm rot="-5400000">
              <a:off x="3654410" y="3725785"/>
              <a:ext cx="1019815" cy="944312"/>
              <a:chOff x="2113525" y="2880575"/>
              <a:chExt cx="609500" cy="564375"/>
            </a:xfrm>
          </p:grpSpPr>
          <p:sp>
            <p:nvSpPr>
              <p:cNvPr id="5093" name="Google Shape;5093;p16"/>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16"/>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16"/>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16"/>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97" name="Google Shape;5097;p16"/>
            <p:cNvGrpSpPr/>
            <p:nvPr/>
          </p:nvGrpSpPr>
          <p:grpSpPr>
            <a:xfrm rot="-5400000">
              <a:off x="7372398" y="-410563"/>
              <a:ext cx="349968" cy="2052568"/>
              <a:chOff x="1037125" y="2236325"/>
              <a:chExt cx="149100" cy="874475"/>
            </a:xfrm>
          </p:grpSpPr>
          <p:sp>
            <p:nvSpPr>
              <p:cNvPr id="5098" name="Google Shape;5098;p16"/>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16"/>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16"/>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16"/>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16"/>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16"/>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16"/>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16"/>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16"/>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16"/>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16"/>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16"/>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16"/>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16"/>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16"/>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16"/>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16"/>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16"/>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16"/>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16"/>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16"/>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16"/>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16"/>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16"/>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16"/>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16"/>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16"/>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16"/>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16"/>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16"/>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16"/>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16"/>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16"/>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16"/>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16"/>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16"/>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134" name="Google Shape;5134;p16"/>
            <p:cNvGrpSpPr/>
            <p:nvPr/>
          </p:nvGrpSpPr>
          <p:grpSpPr>
            <a:xfrm>
              <a:off x="787213" y="130520"/>
              <a:ext cx="1908398" cy="2002309"/>
              <a:chOff x="1978188" y="2669545"/>
              <a:chExt cx="1908398" cy="2002309"/>
            </a:xfrm>
          </p:grpSpPr>
          <p:sp>
            <p:nvSpPr>
              <p:cNvPr id="5135" name="Google Shape;5135;p16"/>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16"/>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37" name="Google Shape;5137;p16"/>
              <p:cNvGrpSpPr/>
              <p:nvPr/>
            </p:nvGrpSpPr>
            <p:grpSpPr>
              <a:xfrm rot="-5400000">
                <a:off x="2322724" y="3120894"/>
                <a:ext cx="1236640" cy="1210852"/>
                <a:chOff x="236475" y="527300"/>
                <a:chExt cx="1124525" cy="1101075"/>
              </a:xfrm>
            </p:grpSpPr>
            <p:sp>
              <p:nvSpPr>
                <p:cNvPr id="5138" name="Google Shape;5138;p16"/>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16"/>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16"/>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16"/>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16"/>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16"/>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16"/>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16"/>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16"/>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16"/>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16"/>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16"/>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16"/>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16"/>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16"/>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16"/>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16"/>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16"/>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16"/>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16"/>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16"/>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16"/>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16"/>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16"/>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16"/>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16"/>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16"/>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16"/>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16"/>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16"/>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16"/>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16"/>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16"/>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16"/>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16"/>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16"/>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16"/>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16"/>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16"/>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16"/>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16"/>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16"/>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16"/>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16"/>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16"/>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16"/>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16"/>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16"/>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16"/>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16"/>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16"/>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16"/>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16"/>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16"/>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16"/>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16"/>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16"/>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16"/>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16"/>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16"/>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16"/>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16"/>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16"/>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16"/>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16"/>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16"/>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16"/>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16"/>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16"/>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16"/>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16"/>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16"/>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16"/>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16"/>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16"/>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16"/>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16"/>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16"/>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16"/>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16"/>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16"/>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16"/>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16"/>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16"/>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16"/>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16"/>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16"/>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16"/>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16"/>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16"/>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16"/>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16"/>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16"/>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16"/>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16"/>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16"/>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16"/>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16"/>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16"/>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16"/>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16"/>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16"/>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16"/>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16"/>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16"/>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16"/>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16"/>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16"/>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16"/>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16"/>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16"/>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16"/>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16"/>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16"/>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16"/>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16"/>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16"/>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16"/>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16"/>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16"/>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16"/>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16"/>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16"/>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16"/>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16"/>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16"/>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16"/>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16"/>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16"/>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16"/>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16"/>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16"/>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16"/>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16"/>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16"/>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16"/>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16"/>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16"/>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16"/>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16"/>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16"/>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16"/>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16"/>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16"/>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16"/>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16"/>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16"/>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16"/>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16"/>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16"/>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16"/>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16"/>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16"/>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16"/>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16"/>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16"/>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16"/>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16"/>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16"/>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16"/>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16"/>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16"/>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16"/>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16"/>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16"/>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16"/>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16"/>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16"/>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16"/>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16"/>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16"/>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16"/>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16"/>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16"/>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16"/>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16"/>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16"/>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16"/>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16"/>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16"/>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16"/>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16"/>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16"/>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16"/>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16"/>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16"/>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16"/>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16"/>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16"/>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16"/>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16"/>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16"/>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16"/>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16"/>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16"/>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16"/>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16"/>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16"/>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16"/>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16"/>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16"/>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16"/>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16"/>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16"/>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16"/>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16"/>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16"/>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16"/>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16"/>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16"/>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16"/>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16"/>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16"/>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16"/>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16"/>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16"/>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16"/>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16"/>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16"/>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16"/>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16"/>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16"/>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16"/>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16"/>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16"/>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16"/>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16"/>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16"/>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16"/>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16"/>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16"/>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16"/>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16"/>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16"/>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16"/>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16"/>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16"/>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16"/>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16"/>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16"/>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16"/>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16"/>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16"/>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16"/>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16"/>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16"/>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16"/>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16"/>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16"/>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16"/>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16"/>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16"/>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16"/>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16"/>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16"/>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16"/>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16"/>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16"/>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16"/>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16"/>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16"/>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16"/>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16"/>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16"/>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16"/>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16"/>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16"/>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16"/>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16"/>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16"/>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16"/>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16"/>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16"/>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16"/>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16"/>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16"/>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16"/>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16"/>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16"/>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16"/>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16"/>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16"/>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16"/>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16"/>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16"/>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16"/>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16"/>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16"/>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16"/>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16"/>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16"/>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16"/>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16"/>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16"/>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16"/>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16"/>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16"/>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16"/>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16"/>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16"/>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16"/>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16"/>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16"/>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16"/>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16"/>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16"/>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16"/>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16"/>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16"/>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16"/>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16"/>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16"/>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16"/>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16"/>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16"/>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16"/>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16"/>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16"/>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16"/>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16"/>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16"/>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16"/>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16"/>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16"/>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16"/>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16"/>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16"/>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16"/>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16"/>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16"/>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16"/>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16"/>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16"/>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16"/>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16"/>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16"/>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16"/>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16"/>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16"/>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16"/>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16"/>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16"/>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16"/>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16"/>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16"/>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16"/>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16"/>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16"/>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16"/>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16"/>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16"/>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16"/>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16"/>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16"/>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16"/>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16"/>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16"/>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16"/>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16"/>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16"/>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16"/>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16"/>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16"/>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16"/>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16"/>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16"/>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16"/>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16"/>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16"/>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16"/>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16"/>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16"/>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16"/>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16"/>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16"/>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16"/>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16"/>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16"/>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16"/>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16"/>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16"/>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16"/>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16"/>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16"/>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16"/>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16"/>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16"/>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16"/>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16"/>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16"/>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16"/>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16"/>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16"/>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16"/>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16"/>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16"/>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16"/>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16"/>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16"/>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16"/>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16"/>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16"/>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16"/>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16"/>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16"/>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16"/>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16"/>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16"/>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16"/>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16"/>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16"/>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16"/>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16"/>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16"/>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16"/>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16"/>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16"/>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16"/>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16"/>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16"/>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16"/>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16"/>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16"/>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16"/>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16"/>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16"/>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16"/>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16"/>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16"/>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16"/>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16"/>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16"/>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16"/>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16"/>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16"/>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16"/>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16"/>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16"/>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16"/>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16"/>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16"/>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16"/>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16"/>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16"/>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16"/>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16"/>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16"/>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16"/>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16"/>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16"/>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16"/>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16"/>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16"/>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16"/>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16"/>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16"/>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16"/>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16"/>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16"/>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16"/>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16"/>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16"/>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16"/>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16"/>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16"/>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16"/>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16"/>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16"/>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16"/>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16"/>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16"/>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16"/>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16"/>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16"/>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16"/>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16"/>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16"/>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16"/>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16"/>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16"/>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16"/>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16"/>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16"/>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16"/>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16"/>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16"/>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16"/>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16"/>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16"/>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16"/>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16"/>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16"/>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16"/>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16"/>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16"/>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16"/>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16"/>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16"/>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16"/>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16"/>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16"/>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16"/>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16"/>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16"/>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16"/>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16"/>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16"/>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16"/>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16"/>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16"/>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16"/>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16"/>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16"/>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16"/>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16"/>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16"/>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16"/>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16"/>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16"/>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16"/>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16"/>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16"/>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16"/>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16"/>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16"/>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16"/>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16"/>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16"/>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16"/>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16"/>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16"/>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16"/>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16"/>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16"/>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16"/>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16"/>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16"/>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16"/>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16"/>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16"/>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16"/>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16"/>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16"/>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16"/>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16"/>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16"/>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16"/>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16"/>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16"/>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16"/>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16"/>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16"/>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16"/>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16"/>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16"/>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16"/>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16"/>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16"/>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16"/>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16"/>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16"/>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16"/>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16"/>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16"/>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16"/>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16"/>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16"/>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16"/>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16"/>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16"/>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16"/>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16"/>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16"/>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16"/>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16"/>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16"/>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16"/>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16"/>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16"/>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16"/>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16"/>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16"/>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16"/>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16"/>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16"/>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16"/>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16"/>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16"/>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16"/>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16"/>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16"/>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16"/>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16"/>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16"/>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16"/>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16"/>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16"/>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16"/>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16"/>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16"/>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16"/>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16"/>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16"/>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16"/>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16"/>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16"/>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16"/>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16"/>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16"/>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16"/>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16"/>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16"/>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16"/>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16"/>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16"/>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16"/>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16"/>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16"/>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16"/>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16"/>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16"/>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16"/>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16"/>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16"/>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16"/>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16"/>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16"/>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16"/>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16"/>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16"/>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16"/>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16"/>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16"/>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16"/>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16"/>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16"/>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16"/>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16"/>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16"/>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16"/>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16"/>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16"/>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16"/>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16"/>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16"/>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16"/>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16"/>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16"/>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16"/>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16"/>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16"/>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16"/>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16"/>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16"/>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16"/>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16"/>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16"/>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16"/>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16"/>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16"/>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16"/>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16"/>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16"/>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16"/>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16"/>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16"/>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16"/>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16"/>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16"/>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16"/>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16"/>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16"/>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16"/>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16"/>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16"/>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16"/>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16"/>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16"/>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16"/>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16"/>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16"/>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16"/>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16"/>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16"/>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16"/>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16"/>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16"/>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16"/>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16"/>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16"/>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16"/>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16"/>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16"/>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16"/>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16"/>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16"/>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16"/>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16"/>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16"/>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16"/>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16"/>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16"/>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16"/>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16"/>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16"/>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16"/>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16"/>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16"/>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16"/>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16"/>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16"/>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16"/>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16"/>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16"/>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16"/>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16"/>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16"/>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16"/>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16"/>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16"/>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16"/>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16"/>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16"/>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16"/>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16"/>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16"/>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16"/>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16"/>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16"/>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16"/>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16"/>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16"/>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16"/>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16"/>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5872" name="Google Shape;5872;p16"/>
          <p:cNvSpPr/>
          <p:nvPr/>
        </p:nvSpPr>
        <p:spPr>
          <a:xfrm>
            <a:off x="-13350" y="1275750"/>
            <a:ext cx="9170700" cy="25920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16"/>
          <p:cNvSpPr txBox="1"/>
          <p:nvPr>
            <p:ph type="title"/>
          </p:nvPr>
        </p:nvSpPr>
        <p:spPr>
          <a:xfrm>
            <a:off x="2622900" y="2942760"/>
            <a:ext cx="3898200" cy="336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1400"/>
              <a:buFont typeface="Poppins"/>
              <a:buNone/>
              <a:defRPr sz="1400">
                <a:solidFill>
                  <a:schemeClr val="lt1"/>
                </a:solidFill>
                <a:latin typeface="Poppins"/>
                <a:ea typeface="Poppins"/>
                <a:cs typeface="Poppins"/>
                <a:sym typeface="Poppins"/>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874" name="Google Shape;5874;p16"/>
          <p:cNvSpPr txBox="1"/>
          <p:nvPr>
            <p:ph idx="1" type="subTitle"/>
          </p:nvPr>
        </p:nvSpPr>
        <p:spPr>
          <a:xfrm>
            <a:off x="1836750" y="1863848"/>
            <a:ext cx="5470500" cy="996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Clr>
                <a:schemeClr val="lt1"/>
              </a:buClr>
              <a:buSzPts val="1800"/>
              <a:buFont typeface="Poppins ExtraBold"/>
              <a:buNone/>
              <a:defRPr sz="1800">
                <a:solidFill>
                  <a:schemeClr val="lt1"/>
                </a:solidFill>
                <a:latin typeface="Poppins ExtraBold"/>
                <a:ea typeface="Poppins ExtraBold"/>
                <a:cs typeface="Poppins ExtraBold"/>
                <a:sym typeface="Poppins ExtraBold"/>
              </a:defRPr>
            </a:lvl1pPr>
            <a:lvl2pPr lvl="1"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2pPr>
            <a:lvl3pPr lvl="2"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3pPr>
            <a:lvl4pPr lvl="3"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4pPr>
            <a:lvl5pPr lvl="4"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5pPr>
            <a:lvl6pPr lvl="5"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6pPr>
            <a:lvl7pPr lvl="6"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7pPr>
            <a:lvl8pPr lvl="7"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8pPr>
            <a:lvl9pPr lvl="8" rtl="0">
              <a:lnSpc>
                <a:spcPct val="100000"/>
              </a:lnSpc>
              <a:spcBef>
                <a:spcPts val="0"/>
              </a:spcBef>
              <a:spcAft>
                <a:spcPts val="0"/>
              </a:spcAft>
              <a:buClr>
                <a:schemeClr val="lt1"/>
              </a:buClr>
              <a:buSzPts val="3000"/>
              <a:buFont typeface="Poppins ExtraBold"/>
              <a:buNone/>
              <a:defRPr sz="3000">
                <a:solidFill>
                  <a:schemeClr val="lt1"/>
                </a:solidFill>
                <a:latin typeface="Poppins ExtraBold"/>
                <a:ea typeface="Poppins ExtraBold"/>
                <a:cs typeface="Poppins ExtraBold"/>
                <a:sym typeface="Poppins ExtraBold"/>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ONE_COLUMN_TEXT_1">
    <p:spTree>
      <p:nvGrpSpPr>
        <p:cNvPr id="5875" name="Shape 5875"/>
        <p:cNvGrpSpPr/>
        <p:nvPr/>
      </p:nvGrpSpPr>
      <p:grpSpPr>
        <a:xfrm>
          <a:off x="0" y="0"/>
          <a:ext cx="0" cy="0"/>
          <a:chOff x="0" y="0"/>
          <a:chExt cx="0" cy="0"/>
        </a:xfrm>
      </p:grpSpPr>
      <p:sp>
        <p:nvSpPr>
          <p:cNvPr id="5876" name="Google Shape;5876;p17"/>
          <p:cNvSpPr txBox="1"/>
          <p:nvPr>
            <p:ph type="title"/>
          </p:nvPr>
        </p:nvSpPr>
        <p:spPr>
          <a:xfrm>
            <a:off x="5563500" y="2355825"/>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1600"/>
              <a:buNone/>
              <a:defRPr sz="16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5877" name="Google Shape;5877;p17"/>
          <p:cNvSpPr txBox="1"/>
          <p:nvPr>
            <p:ph idx="1" type="body"/>
          </p:nvPr>
        </p:nvSpPr>
        <p:spPr>
          <a:xfrm>
            <a:off x="5563500" y="3189825"/>
            <a:ext cx="2808000" cy="12303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ONE_COLUMN_TEXT_1_1">
    <p:spTree>
      <p:nvGrpSpPr>
        <p:cNvPr id="5878" name="Shape 5878"/>
        <p:cNvGrpSpPr/>
        <p:nvPr/>
      </p:nvGrpSpPr>
      <p:grpSpPr>
        <a:xfrm>
          <a:off x="0" y="0"/>
          <a:ext cx="0" cy="0"/>
          <a:chOff x="0" y="0"/>
          <a:chExt cx="0" cy="0"/>
        </a:xfrm>
      </p:grpSpPr>
      <p:sp>
        <p:nvSpPr>
          <p:cNvPr id="5879" name="Google Shape;5879;p18"/>
          <p:cNvSpPr txBox="1"/>
          <p:nvPr>
            <p:ph type="title"/>
          </p:nvPr>
        </p:nvSpPr>
        <p:spPr>
          <a:xfrm>
            <a:off x="762900" y="2355825"/>
            <a:ext cx="2808000" cy="755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1600"/>
              <a:buNone/>
              <a:defRPr sz="1600"/>
            </a:lvl1pPr>
            <a:lvl2pPr lvl="1" rtl="0" algn="r">
              <a:spcBef>
                <a:spcPts val="0"/>
              </a:spcBef>
              <a:spcAft>
                <a:spcPts val="0"/>
              </a:spcAft>
              <a:buSzPts val="2400"/>
              <a:buNone/>
              <a:defRPr sz="2400"/>
            </a:lvl2pPr>
            <a:lvl3pPr lvl="2" rtl="0" algn="r">
              <a:spcBef>
                <a:spcPts val="0"/>
              </a:spcBef>
              <a:spcAft>
                <a:spcPts val="0"/>
              </a:spcAft>
              <a:buSzPts val="2400"/>
              <a:buNone/>
              <a:defRPr sz="2400"/>
            </a:lvl3pPr>
            <a:lvl4pPr lvl="3" rtl="0" algn="r">
              <a:spcBef>
                <a:spcPts val="0"/>
              </a:spcBef>
              <a:spcAft>
                <a:spcPts val="0"/>
              </a:spcAft>
              <a:buSzPts val="2400"/>
              <a:buNone/>
              <a:defRPr sz="2400"/>
            </a:lvl4pPr>
            <a:lvl5pPr lvl="4" rtl="0" algn="r">
              <a:spcBef>
                <a:spcPts val="0"/>
              </a:spcBef>
              <a:spcAft>
                <a:spcPts val="0"/>
              </a:spcAft>
              <a:buSzPts val="2400"/>
              <a:buNone/>
              <a:defRPr sz="2400"/>
            </a:lvl5pPr>
            <a:lvl6pPr lvl="5" rtl="0" algn="r">
              <a:spcBef>
                <a:spcPts val="0"/>
              </a:spcBef>
              <a:spcAft>
                <a:spcPts val="0"/>
              </a:spcAft>
              <a:buSzPts val="2400"/>
              <a:buNone/>
              <a:defRPr sz="2400"/>
            </a:lvl6pPr>
            <a:lvl7pPr lvl="6" rtl="0" algn="r">
              <a:spcBef>
                <a:spcPts val="0"/>
              </a:spcBef>
              <a:spcAft>
                <a:spcPts val="0"/>
              </a:spcAft>
              <a:buSzPts val="2400"/>
              <a:buNone/>
              <a:defRPr sz="2400"/>
            </a:lvl7pPr>
            <a:lvl8pPr lvl="7" rtl="0" algn="r">
              <a:spcBef>
                <a:spcPts val="0"/>
              </a:spcBef>
              <a:spcAft>
                <a:spcPts val="0"/>
              </a:spcAft>
              <a:buSzPts val="2400"/>
              <a:buNone/>
              <a:defRPr sz="2400"/>
            </a:lvl8pPr>
            <a:lvl9pPr lvl="8" rtl="0" algn="r">
              <a:spcBef>
                <a:spcPts val="0"/>
              </a:spcBef>
              <a:spcAft>
                <a:spcPts val="0"/>
              </a:spcAft>
              <a:buSzPts val="2400"/>
              <a:buNone/>
              <a:defRPr sz="2400"/>
            </a:lvl9pPr>
          </a:lstStyle>
          <a:p/>
        </p:txBody>
      </p:sp>
      <p:sp>
        <p:nvSpPr>
          <p:cNvPr id="5880" name="Google Shape;5880;p18"/>
          <p:cNvSpPr txBox="1"/>
          <p:nvPr>
            <p:ph idx="1" type="body"/>
          </p:nvPr>
        </p:nvSpPr>
        <p:spPr>
          <a:xfrm>
            <a:off x="762900" y="3189825"/>
            <a:ext cx="2808000" cy="1230300"/>
          </a:xfrm>
          <a:prstGeom prst="rect">
            <a:avLst/>
          </a:prstGeom>
        </p:spPr>
        <p:txBody>
          <a:bodyPr anchorCtr="0" anchor="t" bIns="91425" lIns="91425" spcFirstLastPara="1" rIns="91425" wrap="square" tIns="91425">
            <a:noAutofit/>
          </a:bodyPr>
          <a:lstStyle>
            <a:lvl1pPr indent="-317500" lvl="0" marL="457200" rtl="0" algn="r">
              <a:spcBef>
                <a:spcPts val="0"/>
              </a:spcBef>
              <a:spcAft>
                <a:spcPts val="0"/>
              </a:spcAft>
              <a:buSzPts val="1400"/>
              <a:buChar char="●"/>
              <a:defRPr/>
            </a:lvl1pPr>
            <a:lvl2pPr indent="-317500" lvl="1" marL="914400" rtl="0" algn="r">
              <a:spcBef>
                <a:spcPts val="1600"/>
              </a:spcBef>
              <a:spcAft>
                <a:spcPts val="0"/>
              </a:spcAft>
              <a:buSzPts val="1400"/>
              <a:buChar char="○"/>
              <a:defRPr/>
            </a:lvl2pPr>
            <a:lvl3pPr indent="-317500" lvl="2" marL="1371600" rtl="0" algn="r">
              <a:spcBef>
                <a:spcPts val="1600"/>
              </a:spcBef>
              <a:spcAft>
                <a:spcPts val="0"/>
              </a:spcAft>
              <a:buSzPts val="1400"/>
              <a:buChar char="■"/>
              <a:defRPr/>
            </a:lvl3pPr>
            <a:lvl4pPr indent="-317500" lvl="3" marL="1828800" rtl="0" algn="r">
              <a:spcBef>
                <a:spcPts val="1600"/>
              </a:spcBef>
              <a:spcAft>
                <a:spcPts val="0"/>
              </a:spcAft>
              <a:buSzPts val="1400"/>
              <a:buChar char="●"/>
              <a:defRPr/>
            </a:lvl4pPr>
            <a:lvl5pPr indent="-317500" lvl="4" marL="2286000" rtl="0" algn="r">
              <a:spcBef>
                <a:spcPts val="1600"/>
              </a:spcBef>
              <a:spcAft>
                <a:spcPts val="0"/>
              </a:spcAft>
              <a:buSzPts val="1400"/>
              <a:buChar char="○"/>
              <a:defRPr/>
            </a:lvl5pPr>
            <a:lvl6pPr indent="-317500" lvl="5" marL="2743200" rtl="0" algn="r">
              <a:spcBef>
                <a:spcPts val="1600"/>
              </a:spcBef>
              <a:spcAft>
                <a:spcPts val="0"/>
              </a:spcAft>
              <a:buSzPts val="1400"/>
              <a:buChar char="■"/>
              <a:defRPr/>
            </a:lvl6pPr>
            <a:lvl7pPr indent="-317500" lvl="6" marL="3200400" rtl="0" algn="r">
              <a:spcBef>
                <a:spcPts val="1600"/>
              </a:spcBef>
              <a:spcAft>
                <a:spcPts val="0"/>
              </a:spcAft>
              <a:buSzPts val="1400"/>
              <a:buChar char="●"/>
              <a:defRPr/>
            </a:lvl7pPr>
            <a:lvl8pPr indent="-317500" lvl="7" marL="3657600" rtl="0" algn="r">
              <a:spcBef>
                <a:spcPts val="1600"/>
              </a:spcBef>
              <a:spcAft>
                <a:spcPts val="0"/>
              </a:spcAft>
              <a:buSzPts val="1400"/>
              <a:buChar char="○"/>
              <a:defRPr/>
            </a:lvl8pPr>
            <a:lvl9pPr indent="-317500" lvl="8" marL="4114800" rtl="0" algn="r">
              <a:spcBef>
                <a:spcPts val="1600"/>
              </a:spcBef>
              <a:spcAft>
                <a:spcPts val="1600"/>
              </a:spcAft>
              <a:buSzPts val="1400"/>
              <a:buChar char="■"/>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p:cSld name="ONE_COLUMN_TEXT_2">
    <p:spTree>
      <p:nvGrpSpPr>
        <p:cNvPr id="5881" name="Shape 5881"/>
        <p:cNvGrpSpPr/>
        <p:nvPr/>
      </p:nvGrpSpPr>
      <p:grpSpPr>
        <a:xfrm>
          <a:off x="0" y="0"/>
          <a:ext cx="0" cy="0"/>
          <a:chOff x="0" y="0"/>
          <a:chExt cx="0" cy="0"/>
        </a:xfrm>
      </p:grpSpPr>
      <p:sp>
        <p:nvSpPr>
          <p:cNvPr id="5882" name="Google Shape;5882;p19"/>
          <p:cNvSpPr txBox="1"/>
          <p:nvPr>
            <p:ph type="title"/>
          </p:nvPr>
        </p:nvSpPr>
        <p:spPr>
          <a:xfrm>
            <a:off x="987275"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3" name="Google Shape;5883;p19"/>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884" name="Google Shape;5884;p19"/>
          <p:cNvSpPr txBox="1"/>
          <p:nvPr>
            <p:ph idx="1" type="subTitle"/>
          </p:nvPr>
        </p:nvSpPr>
        <p:spPr>
          <a:xfrm>
            <a:off x="987275"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5" name="Google Shape;5885;p19"/>
          <p:cNvSpPr txBox="1"/>
          <p:nvPr>
            <p:ph idx="3" type="title"/>
          </p:nvPr>
        </p:nvSpPr>
        <p:spPr>
          <a:xfrm>
            <a:off x="3590850"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6" name="Google Shape;5886;p19"/>
          <p:cNvSpPr txBox="1"/>
          <p:nvPr>
            <p:ph idx="4" type="subTitle"/>
          </p:nvPr>
        </p:nvSpPr>
        <p:spPr>
          <a:xfrm>
            <a:off x="3590850"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7" name="Google Shape;5887;p19"/>
          <p:cNvSpPr txBox="1"/>
          <p:nvPr>
            <p:ph idx="5" type="title"/>
          </p:nvPr>
        </p:nvSpPr>
        <p:spPr>
          <a:xfrm>
            <a:off x="6194425" y="24448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888" name="Google Shape;5888;p19"/>
          <p:cNvSpPr txBox="1"/>
          <p:nvPr>
            <p:ph idx="6" type="subTitle"/>
          </p:nvPr>
        </p:nvSpPr>
        <p:spPr>
          <a:xfrm>
            <a:off x="6194425" y="3239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889" name="Google Shape;5889;p19"/>
          <p:cNvSpPr/>
          <p:nvPr/>
        </p:nvSpPr>
        <p:spPr>
          <a:xfrm>
            <a:off x="1016400" y="4158216"/>
            <a:ext cx="8127600" cy="220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0" name="Google Shape;5890;p19"/>
          <p:cNvGrpSpPr/>
          <p:nvPr/>
        </p:nvGrpSpPr>
        <p:grpSpPr>
          <a:xfrm rot="5400000">
            <a:off x="1867712" y="3618267"/>
            <a:ext cx="349968" cy="2052568"/>
            <a:chOff x="1037125" y="2236325"/>
            <a:chExt cx="149100" cy="874475"/>
          </a:xfrm>
        </p:grpSpPr>
        <p:sp>
          <p:nvSpPr>
            <p:cNvPr id="5891" name="Google Shape;5891;p19"/>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19"/>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19"/>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19"/>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19"/>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19"/>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19"/>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19"/>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19"/>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19"/>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19"/>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19"/>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19"/>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19"/>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19"/>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19"/>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19"/>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19"/>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19"/>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19"/>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19"/>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19"/>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19"/>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19"/>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19"/>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19"/>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19"/>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19"/>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19"/>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19"/>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19"/>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19"/>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19"/>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19"/>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19"/>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19"/>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7" name="Google Shape;5927;p19"/>
          <p:cNvGrpSpPr/>
          <p:nvPr/>
        </p:nvGrpSpPr>
        <p:grpSpPr>
          <a:xfrm rot="1396384">
            <a:off x="8222288" y="-600066"/>
            <a:ext cx="1908331" cy="2002239"/>
            <a:chOff x="1978188" y="2669545"/>
            <a:chExt cx="1908398" cy="2002309"/>
          </a:xfrm>
        </p:grpSpPr>
        <p:sp>
          <p:nvSpPr>
            <p:cNvPr id="5928" name="Google Shape;5928;p19"/>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19"/>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
  <p:cSld name="ONE_COLUMN_TEXT_2_1">
    <p:spTree>
      <p:nvGrpSpPr>
        <p:cNvPr id="5930" name="Shape 5930"/>
        <p:cNvGrpSpPr/>
        <p:nvPr/>
      </p:nvGrpSpPr>
      <p:grpSpPr>
        <a:xfrm>
          <a:off x="0" y="0"/>
          <a:ext cx="0" cy="0"/>
          <a:chOff x="0" y="0"/>
          <a:chExt cx="0" cy="0"/>
        </a:xfrm>
      </p:grpSpPr>
      <p:sp>
        <p:nvSpPr>
          <p:cNvPr id="5931" name="Google Shape;5931;p20"/>
          <p:cNvSpPr txBox="1"/>
          <p:nvPr>
            <p:ph type="title"/>
          </p:nvPr>
        </p:nvSpPr>
        <p:spPr>
          <a:xfrm>
            <a:off x="54505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2" name="Google Shape;5932;p20"/>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933" name="Google Shape;5933;p20"/>
          <p:cNvSpPr txBox="1"/>
          <p:nvPr>
            <p:ph idx="1" type="subTitle"/>
          </p:nvPr>
        </p:nvSpPr>
        <p:spPr>
          <a:xfrm>
            <a:off x="54505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4" name="Google Shape;5934;p20"/>
          <p:cNvSpPr txBox="1"/>
          <p:nvPr>
            <p:ph idx="3" type="title"/>
          </p:nvPr>
        </p:nvSpPr>
        <p:spPr>
          <a:xfrm>
            <a:off x="262169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5" name="Google Shape;5935;p20"/>
          <p:cNvSpPr txBox="1"/>
          <p:nvPr>
            <p:ph idx="4" type="subTitle"/>
          </p:nvPr>
        </p:nvSpPr>
        <p:spPr>
          <a:xfrm>
            <a:off x="262169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5936" name="Google Shape;5936;p20"/>
          <p:cNvSpPr txBox="1"/>
          <p:nvPr>
            <p:ph idx="5" type="title"/>
          </p:nvPr>
        </p:nvSpPr>
        <p:spPr>
          <a:xfrm>
            <a:off x="469833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37" name="Google Shape;5937;p20"/>
          <p:cNvSpPr txBox="1"/>
          <p:nvPr>
            <p:ph idx="6" type="subTitle"/>
          </p:nvPr>
        </p:nvSpPr>
        <p:spPr>
          <a:xfrm>
            <a:off x="469833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5938" name="Google Shape;5938;p20"/>
          <p:cNvGrpSpPr/>
          <p:nvPr/>
        </p:nvGrpSpPr>
        <p:grpSpPr>
          <a:xfrm rot="5400000">
            <a:off x="7942737" y="3821317"/>
            <a:ext cx="349968" cy="2052568"/>
            <a:chOff x="1037125" y="2236325"/>
            <a:chExt cx="149100" cy="874475"/>
          </a:xfrm>
        </p:grpSpPr>
        <p:sp>
          <p:nvSpPr>
            <p:cNvPr id="5939" name="Google Shape;5939;p20"/>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20"/>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20"/>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20"/>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20"/>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20"/>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20"/>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20"/>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20"/>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20"/>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20"/>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20"/>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20"/>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20"/>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20"/>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20"/>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20"/>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20"/>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20"/>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20"/>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20"/>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20"/>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20"/>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20"/>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20"/>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20"/>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20"/>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20"/>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20"/>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20"/>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20"/>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20"/>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20"/>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20"/>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20"/>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20"/>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5" name="Google Shape;5975;p20"/>
          <p:cNvGrpSpPr/>
          <p:nvPr/>
        </p:nvGrpSpPr>
        <p:grpSpPr>
          <a:xfrm rot="1396384">
            <a:off x="-352462" y="-106016"/>
            <a:ext cx="1908331" cy="2002239"/>
            <a:chOff x="1978188" y="2669545"/>
            <a:chExt cx="1908398" cy="2002309"/>
          </a:xfrm>
        </p:grpSpPr>
        <p:sp>
          <p:nvSpPr>
            <p:cNvPr id="5976" name="Google Shape;5976;p20"/>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20"/>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78" name="Google Shape;5978;p20"/>
          <p:cNvSpPr txBox="1"/>
          <p:nvPr>
            <p:ph idx="7" type="title"/>
          </p:nvPr>
        </p:nvSpPr>
        <p:spPr>
          <a:xfrm>
            <a:off x="6774950" y="2722525"/>
            <a:ext cx="18240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600"/>
              <a:buNone/>
              <a:defRPr sz="16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5979" name="Google Shape;5979;p20"/>
          <p:cNvSpPr txBox="1"/>
          <p:nvPr>
            <p:ph idx="8" type="subTitle"/>
          </p:nvPr>
        </p:nvSpPr>
        <p:spPr>
          <a:xfrm>
            <a:off x="6774950" y="3440725"/>
            <a:ext cx="1824000" cy="541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2"/>
        </a:solidFill>
      </p:bgPr>
    </p:bg>
    <p:spTree>
      <p:nvGrpSpPr>
        <p:cNvPr id="2539" name="Shape 2539"/>
        <p:cNvGrpSpPr/>
        <p:nvPr/>
      </p:nvGrpSpPr>
      <p:grpSpPr>
        <a:xfrm>
          <a:off x="0" y="0"/>
          <a:ext cx="0" cy="0"/>
          <a:chOff x="0" y="0"/>
          <a:chExt cx="0" cy="0"/>
        </a:xfrm>
      </p:grpSpPr>
      <p:sp>
        <p:nvSpPr>
          <p:cNvPr id="2540" name="Google Shape;2540;p3"/>
          <p:cNvSpPr txBox="1"/>
          <p:nvPr>
            <p:ph type="ctrTitle"/>
          </p:nvPr>
        </p:nvSpPr>
        <p:spPr>
          <a:xfrm>
            <a:off x="5093522" y="1844150"/>
            <a:ext cx="2799000" cy="20526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4"/>
              </a:buClr>
              <a:buSzPts val="3300"/>
              <a:buFont typeface="Poppins Light"/>
              <a:buNone/>
              <a:defRPr sz="3300">
                <a:solidFill>
                  <a:schemeClr val="accent4"/>
                </a:solidFill>
                <a:latin typeface="Poppins Light"/>
                <a:ea typeface="Poppins Light"/>
                <a:cs typeface="Poppins Light"/>
                <a:sym typeface="Poppins Light"/>
              </a:defRPr>
            </a:lvl1pPr>
            <a:lvl2pPr lvl="1" rtl="0" algn="ctr">
              <a:spcBef>
                <a:spcPts val="0"/>
              </a:spcBef>
              <a:spcAft>
                <a:spcPts val="0"/>
              </a:spcAft>
              <a:buClr>
                <a:schemeClr val="accent4"/>
              </a:buClr>
              <a:buSzPts val="5200"/>
              <a:buNone/>
              <a:defRPr sz="5200">
                <a:solidFill>
                  <a:schemeClr val="accent4"/>
                </a:solidFill>
              </a:defRPr>
            </a:lvl2pPr>
            <a:lvl3pPr lvl="2" rtl="0" algn="ctr">
              <a:spcBef>
                <a:spcPts val="0"/>
              </a:spcBef>
              <a:spcAft>
                <a:spcPts val="0"/>
              </a:spcAft>
              <a:buClr>
                <a:schemeClr val="accent4"/>
              </a:buClr>
              <a:buSzPts val="5200"/>
              <a:buNone/>
              <a:defRPr sz="5200">
                <a:solidFill>
                  <a:schemeClr val="accent4"/>
                </a:solidFill>
              </a:defRPr>
            </a:lvl3pPr>
            <a:lvl4pPr lvl="3" rtl="0" algn="ctr">
              <a:spcBef>
                <a:spcPts val="0"/>
              </a:spcBef>
              <a:spcAft>
                <a:spcPts val="0"/>
              </a:spcAft>
              <a:buClr>
                <a:schemeClr val="accent4"/>
              </a:buClr>
              <a:buSzPts val="5200"/>
              <a:buNone/>
              <a:defRPr sz="5200">
                <a:solidFill>
                  <a:schemeClr val="accent4"/>
                </a:solidFill>
              </a:defRPr>
            </a:lvl4pPr>
            <a:lvl5pPr lvl="4" rtl="0" algn="ctr">
              <a:spcBef>
                <a:spcPts val="0"/>
              </a:spcBef>
              <a:spcAft>
                <a:spcPts val="0"/>
              </a:spcAft>
              <a:buClr>
                <a:schemeClr val="accent4"/>
              </a:buClr>
              <a:buSzPts val="5200"/>
              <a:buNone/>
              <a:defRPr sz="5200">
                <a:solidFill>
                  <a:schemeClr val="accent4"/>
                </a:solidFill>
              </a:defRPr>
            </a:lvl5pPr>
            <a:lvl6pPr lvl="5" rtl="0" algn="ctr">
              <a:spcBef>
                <a:spcPts val="0"/>
              </a:spcBef>
              <a:spcAft>
                <a:spcPts val="0"/>
              </a:spcAft>
              <a:buClr>
                <a:schemeClr val="accent4"/>
              </a:buClr>
              <a:buSzPts val="5200"/>
              <a:buNone/>
              <a:defRPr sz="5200">
                <a:solidFill>
                  <a:schemeClr val="accent4"/>
                </a:solidFill>
              </a:defRPr>
            </a:lvl6pPr>
            <a:lvl7pPr lvl="6" rtl="0" algn="ctr">
              <a:spcBef>
                <a:spcPts val="0"/>
              </a:spcBef>
              <a:spcAft>
                <a:spcPts val="0"/>
              </a:spcAft>
              <a:buClr>
                <a:schemeClr val="accent4"/>
              </a:buClr>
              <a:buSzPts val="5200"/>
              <a:buNone/>
              <a:defRPr sz="5200">
                <a:solidFill>
                  <a:schemeClr val="accent4"/>
                </a:solidFill>
              </a:defRPr>
            </a:lvl7pPr>
            <a:lvl8pPr lvl="7" rtl="0" algn="ctr">
              <a:spcBef>
                <a:spcPts val="0"/>
              </a:spcBef>
              <a:spcAft>
                <a:spcPts val="0"/>
              </a:spcAft>
              <a:buClr>
                <a:schemeClr val="accent4"/>
              </a:buClr>
              <a:buSzPts val="5200"/>
              <a:buNone/>
              <a:defRPr sz="5200">
                <a:solidFill>
                  <a:schemeClr val="accent4"/>
                </a:solidFill>
              </a:defRPr>
            </a:lvl8pPr>
            <a:lvl9pPr lvl="8" rtl="0" algn="ctr">
              <a:spcBef>
                <a:spcPts val="0"/>
              </a:spcBef>
              <a:spcAft>
                <a:spcPts val="0"/>
              </a:spcAft>
              <a:buClr>
                <a:schemeClr val="accent4"/>
              </a:buClr>
              <a:buSzPts val="5200"/>
              <a:buNone/>
              <a:defRPr sz="5200">
                <a:solidFill>
                  <a:schemeClr val="accent4"/>
                </a:solidFill>
              </a:defRPr>
            </a:lvl9pPr>
          </a:lstStyle>
          <a:p/>
        </p:txBody>
      </p:sp>
      <p:sp>
        <p:nvSpPr>
          <p:cNvPr id="2541" name="Google Shape;2541;p3"/>
          <p:cNvSpPr txBox="1"/>
          <p:nvPr>
            <p:ph idx="1" type="subTitle"/>
          </p:nvPr>
        </p:nvSpPr>
        <p:spPr>
          <a:xfrm>
            <a:off x="5205275" y="3482450"/>
            <a:ext cx="2575500" cy="414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b="1">
                <a:solidFill>
                  <a:schemeClr val="lt1"/>
                </a:solidFill>
              </a:defRPr>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542" name="Google Shape;2542;p3"/>
          <p:cNvSpPr txBox="1"/>
          <p:nvPr>
            <p:ph hasCustomPrompt="1" idx="2" type="title"/>
          </p:nvPr>
        </p:nvSpPr>
        <p:spPr>
          <a:xfrm>
            <a:off x="5635325" y="1427475"/>
            <a:ext cx="1715400" cy="703500"/>
          </a:xfrm>
          <a:prstGeom prst="rect">
            <a:avLst/>
          </a:prstGeom>
        </p:spPr>
        <p:txBody>
          <a:bodyPr anchorCtr="0" anchor="ctr" bIns="91425" lIns="91425" spcFirstLastPara="1" rIns="91425" wrap="square" tIns="91425">
            <a:noAutofit/>
          </a:bodyPr>
          <a:lstStyle>
            <a:lvl1pPr lvl="0" rtl="0" algn="ctr">
              <a:spcBef>
                <a:spcPts val="0"/>
              </a:spcBef>
              <a:spcAft>
                <a:spcPts val="0"/>
              </a:spcAft>
              <a:buClr>
                <a:schemeClr val="accent1"/>
              </a:buClr>
              <a:buSzPts val="6000"/>
              <a:buNone/>
              <a:defRPr sz="6000">
                <a:solidFill>
                  <a:schemeClr val="accent1"/>
                </a:solidFill>
              </a:defRPr>
            </a:lvl1pPr>
            <a:lvl2pPr lvl="1" rtl="0" algn="r">
              <a:spcBef>
                <a:spcPts val="0"/>
              </a:spcBef>
              <a:spcAft>
                <a:spcPts val="0"/>
              </a:spcAft>
              <a:buClr>
                <a:schemeClr val="accent1"/>
              </a:buClr>
              <a:buSzPts val="6000"/>
              <a:buNone/>
              <a:defRPr sz="6000">
                <a:solidFill>
                  <a:schemeClr val="accent1"/>
                </a:solidFill>
              </a:defRPr>
            </a:lvl2pPr>
            <a:lvl3pPr lvl="2" rtl="0" algn="r">
              <a:spcBef>
                <a:spcPts val="0"/>
              </a:spcBef>
              <a:spcAft>
                <a:spcPts val="0"/>
              </a:spcAft>
              <a:buClr>
                <a:schemeClr val="accent1"/>
              </a:buClr>
              <a:buSzPts val="6000"/>
              <a:buNone/>
              <a:defRPr sz="6000">
                <a:solidFill>
                  <a:schemeClr val="accent1"/>
                </a:solidFill>
              </a:defRPr>
            </a:lvl3pPr>
            <a:lvl4pPr lvl="3" rtl="0" algn="r">
              <a:spcBef>
                <a:spcPts val="0"/>
              </a:spcBef>
              <a:spcAft>
                <a:spcPts val="0"/>
              </a:spcAft>
              <a:buClr>
                <a:schemeClr val="accent1"/>
              </a:buClr>
              <a:buSzPts val="6000"/>
              <a:buNone/>
              <a:defRPr sz="6000">
                <a:solidFill>
                  <a:schemeClr val="accent1"/>
                </a:solidFill>
              </a:defRPr>
            </a:lvl4pPr>
            <a:lvl5pPr lvl="4" rtl="0" algn="r">
              <a:spcBef>
                <a:spcPts val="0"/>
              </a:spcBef>
              <a:spcAft>
                <a:spcPts val="0"/>
              </a:spcAft>
              <a:buClr>
                <a:schemeClr val="accent1"/>
              </a:buClr>
              <a:buSzPts val="6000"/>
              <a:buNone/>
              <a:defRPr sz="6000">
                <a:solidFill>
                  <a:schemeClr val="accent1"/>
                </a:solidFill>
              </a:defRPr>
            </a:lvl5pPr>
            <a:lvl6pPr lvl="5" rtl="0" algn="r">
              <a:spcBef>
                <a:spcPts val="0"/>
              </a:spcBef>
              <a:spcAft>
                <a:spcPts val="0"/>
              </a:spcAft>
              <a:buClr>
                <a:schemeClr val="accent1"/>
              </a:buClr>
              <a:buSzPts val="6000"/>
              <a:buNone/>
              <a:defRPr sz="6000">
                <a:solidFill>
                  <a:schemeClr val="accent1"/>
                </a:solidFill>
              </a:defRPr>
            </a:lvl6pPr>
            <a:lvl7pPr lvl="6" rtl="0" algn="r">
              <a:spcBef>
                <a:spcPts val="0"/>
              </a:spcBef>
              <a:spcAft>
                <a:spcPts val="0"/>
              </a:spcAft>
              <a:buClr>
                <a:schemeClr val="accent1"/>
              </a:buClr>
              <a:buSzPts val="6000"/>
              <a:buNone/>
              <a:defRPr sz="6000">
                <a:solidFill>
                  <a:schemeClr val="accent1"/>
                </a:solidFill>
              </a:defRPr>
            </a:lvl7pPr>
            <a:lvl8pPr lvl="7" rtl="0" algn="r">
              <a:spcBef>
                <a:spcPts val="0"/>
              </a:spcBef>
              <a:spcAft>
                <a:spcPts val="0"/>
              </a:spcAft>
              <a:buClr>
                <a:schemeClr val="accent1"/>
              </a:buClr>
              <a:buSzPts val="6000"/>
              <a:buNone/>
              <a:defRPr sz="6000">
                <a:solidFill>
                  <a:schemeClr val="accent1"/>
                </a:solidFill>
              </a:defRPr>
            </a:lvl8pPr>
            <a:lvl9pPr lvl="8" rtl="0" algn="r">
              <a:spcBef>
                <a:spcPts val="0"/>
              </a:spcBef>
              <a:spcAft>
                <a:spcPts val="0"/>
              </a:spcAft>
              <a:buClr>
                <a:schemeClr val="accent1"/>
              </a:buClr>
              <a:buSzPts val="6000"/>
              <a:buNone/>
              <a:defRPr sz="6000">
                <a:solidFill>
                  <a:schemeClr val="accent1"/>
                </a:solidFill>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TITLE_ONLY_1">
    <p:spTree>
      <p:nvGrpSpPr>
        <p:cNvPr id="5980" name="Shape 5980"/>
        <p:cNvGrpSpPr/>
        <p:nvPr/>
      </p:nvGrpSpPr>
      <p:grpSpPr>
        <a:xfrm>
          <a:off x="0" y="0"/>
          <a:ext cx="0" cy="0"/>
          <a:chOff x="0" y="0"/>
          <a:chExt cx="0" cy="0"/>
        </a:xfrm>
      </p:grpSpPr>
      <p:sp>
        <p:nvSpPr>
          <p:cNvPr id="5981" name="Google Shape;5981;p21"/>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5982" name="Google Shape;5982;p21"/>
          <p:cNvSpPr/>
          <p:nvPr/>
        </p:nvSpPr>
        <p:spPr>
          <a:xfrm>
            <a:off x="-12850" y="-19625"/>
            <a:ext cx="1086300" cy="51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21"/>
          <p:cNvSpPr/>
          <p:nvPr/>
        </p:nvSpPr>
        <p:spPr>
          <a:xfrm>
            <a:off x="8070550" y="-9750"/>
            <a:ext cx="1086300" cy="51630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21"/>
          <p:cNvSpPr/>
          <p:nvPr/>
        </p:nvSpPr>
        <p:spPr>
          <a:xfrm rot="10800000">
            <a:off x="-581096" y="369797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21"/>
          <p:cNvSpPr/>
          <p:nvPr/>
        </p:nvSpPr>
        <p:spPr>
          <a:xfrm rot="10800000">
            <a:off x="27195" y="399000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86" name="Google Shape;5986;p21"/>
          <p:cNvGrpSpPr/>
          <p:nvPr/>
        </p:nvGrpSpPr>
        <p:grpSpPr>
          <a:xfrm rot="10800000">
            <a:off x="917904" y="2836990"/>
            <a:ext cx="274836" cy="1611920"/>
            <a:chOff x="4769975" y="2151700"/>
            <a:chExt cx="149100" cy="874475"/>
          </a:xfrm>
        </p:grpSpPr>
        <p:sp>
          <p:nvSpPr>
            <p:cNvPr id="5987" name="Google Shape;5987;p21"/>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21"/>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21"/>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21"/>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21"/>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21"/>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21"/>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21"/>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21"/>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21"/>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21"/>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21"/>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21"/>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21"/>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21"/>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21"/>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21"/>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21"/>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21"/>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21"/>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21"/>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21"/>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21"/>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21"/>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21"/>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21"/>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21"/>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21"/>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21"/>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21"/>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21"/>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21"/>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21"/>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20" name="Google Shape;6020;p21"/>
          <p:cNvGrpSpPr/>
          <p:nvPr/>
        </p:nvGrpSpPr>
        <p:grpSpPr>
          <a:xfrm rot="10800000">
            <a:off x="-581103" y="2160074"/>
            <a:ext cx="1299260" cy="1296418"/>
            <a:chOff x="6378300" y="2596400"/>
            <a:chExt cx="754375" cy="752725"/>
          </a:xfrm>
        </p:grpSpPr>
        <p:sp>
          <p:nvSpPr>
            <p:cNvPr id="6021" name="Google Shape;6021;p21"/>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21"/>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21"/>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21"/>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21"/>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21"/>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21"/>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21"/>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21"/>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21"/>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21"/>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21"/>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21"/>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21"/>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21"/>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21"/>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21"/>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21"/>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21"/>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21"/>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21"/>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21"/>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21"/>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21"/>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21"/>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21"/>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21"/>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21"/>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21"/>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21"/>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21"/>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21"/>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21"/>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21"/>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21"/>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21"/>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21"/>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21"/>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21"/>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21"/>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21"/>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21"/>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21"/>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21"/>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21"/>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21"/>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21"/>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21"/>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21"/>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21"/>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21"/>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21"/>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21"/>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21"/>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21"/>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21"/>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21"/>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21"/>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21"/>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21"/>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21"/>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21"/>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21"/>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21"/>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21"/>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21"/>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21"/>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21"/>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21"/>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21"/>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21"/>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21"/>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21"/>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21"/>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21"/>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21"/>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21"/>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21"/>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21"/>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21"/>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21"/>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21"/>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21"/>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21"/>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21"/>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21"/>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21"/>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21"/>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21"/>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21"/>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21"/>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21"/>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21"/>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21"/>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21"/>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21"/>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21"/>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21"/>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21"/>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21"/>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21"/>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21"/>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21"/>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21"/>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21"/>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21"/>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21"/>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21"/>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21"/>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21"/>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21"/>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21"/>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21"/>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21"/>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21"/>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21"/>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21"/>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21"/>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21"/>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21"/>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21"/>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21"/>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21"/>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21"/>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21"/>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21"/>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21"/>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21"/>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21"/>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21"/>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21"/>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21"/>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21"/>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21"/>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21"/>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21"/>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21"/>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21"/>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21"/>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21"/>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21"/>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21"/>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21"/>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21"/>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21"/>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21"/>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21"/>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21"/>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21"/>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21"/>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21"/>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21"/>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21"/>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21"/>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21"/>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21"/>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21"/>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21"/>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21"/>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21"/>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21"/>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21"/>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21"/>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21"/>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21"/>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21"/>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21"/>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21"/>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21"/>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21"/>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21"/>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21"/>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21"/>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21"/>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21"/>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21"/>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21"/>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21"/>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21"/>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21"/>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21"/>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21"/>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03" name="Google Shape;6203;p21"/>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21"/>
          <p:cNvSpPr/>
          <p:nvPr/>
        </p:nvSpPr>
        <p:spPr>
          <a:xfrm>
            <a:off x="144947" y="287921"/>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21"/>
          <p:cNvSpPr/>
          <p:nvPr/>
        </p:nvSpPr>
        <p:spPr>
          <a:xfrm>
            <a:off x="8368525" y="4216288"/>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21"/>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21"/>
          <p:cNvSpPr/>
          <p:nvPr/>
        </p:nvSpPr>
        <p:spPr>
          <a:xfrm>
            <a:off x="8797847" y="227171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8" name="Google Shape;6208;p21"/>
          <p:cNvGrpSpPr/>
          <p:nvPr/>
        </p:nvGrpSpPr>
        <p:grpSpPr>
          <a:xfrm>
            <a:off x="8245024" y="2271717"/>
            <a:ext cx="349968" cy="2052568"/>
            <a:chOff x="1037125" y="2236325"/>
            <a:chExt cx="149100" cy="874475"/>
          </a:xfrm>
        </p:grpSpPr>
        <p:sp>
          <p:nvSpPr>
            <p:cNvPr id="6209" name="Google Shape;6209;p21"/>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21"/>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21"/>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21"/>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21"/>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21"/>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21"/>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21"/>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21"/>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21"/>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21"/>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21"/>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21"/>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21"/>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21"/>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21"/>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21"/>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21"/>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21"/>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21"/>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21"/>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21"/>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21"/>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21"/>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21"/>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21"/>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21"/>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21"/>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21"/>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21"/>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21"/>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21"/>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21"/>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21"/>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21"/>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21"/>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45" name="Google Shape;6245;p21"/>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21"/>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47" name="Google Shape;6247;p21"/>
          <p:cNvGrpSpPr/>
          <p:nvPr/>
        </p:nvGrpSpPr>
        <p:grpSpPr>
          <a:xfrm>
            <a:off x="8471164" y="-89812"/>
            <a:ext cx="1236640" cy="1210852"/>
            <a:chOff x="236475" y="527300"/>
            <a:chExt cx="1124525" cy="1101075"/>
          </a:xfrm>
        </p:grpSpPr>
        <p:sp>
          <p:nvSpPr>
            <p:cNvPr id="6248" name="Google Shape;6248;p21"/>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21"/>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21"/>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21"/>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21"/>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21"/>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21"/>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21"/>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21"/>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21"/>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21"/>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21"/>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21"/>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21"/>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21"/>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21"/>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21"/>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21"/>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21"/>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21"/>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21"/>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21"/>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21"/>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21"/>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21"/>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21"/>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21"/>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21"/>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21"/>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21"/>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21"/>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21"/>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21"/>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21"/>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21"/>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21"/>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21"/>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21"/>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21"/>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21"/>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21"/>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21"/>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21"/>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21"/>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21"/>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21"/>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21"/>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21"/>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21"/>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21"/>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21"/>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21"/>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21"/>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21"/>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21"/>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21"/>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21"/>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21"/>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21"/>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21"/>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21"/>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21"/>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21"/>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21"/>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21"/>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21"/>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21"/>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21"/>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21"/>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21"/>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21"/>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21"/>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21"/>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21"/>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21"/>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21"/>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21"/>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21"/>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21"/>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21"/>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21"/>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21"/>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21"/>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21"/>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21"/>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21"/>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21"/>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21"/>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21"/>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21"/>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21"/>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21"/>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21"/>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21"/>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21"/>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21"/>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21"/>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21"/>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21"/>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21"/>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21"/>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21"/>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21"/>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21"/>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21"/>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21"/>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21"/>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21"/>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21"/>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21"/>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21"/>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21"/>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21"/>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21"/>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21"/>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21"/>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21"/>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21"/>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21"/>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21"/>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21"/>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21"/>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21"/>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21"/>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21"/>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21"/>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21"/>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21"/>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21"/>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21"/>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21"/>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21"/>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21"/>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21"/>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21"/>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21"/>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21"/>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21"/>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21"/>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21"/>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21"/>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21"/>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21"/>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21"/>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21"/>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21"/>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21"/>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21"/>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21"/>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21"/>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21"/>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21"/>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21"/>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21"/>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21"/>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21"/>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21"/>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21"/>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21"/>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21"/>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21"/>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21"/>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21"/>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21"/>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21"/>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21"/>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21"/>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21"/>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21"/>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21"/>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21"/>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21"/>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21"/>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21"/>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21"/>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21"/>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21"/>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21"/>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21"/>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21"/>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21"/>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21"/>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21"/>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21"/>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21"/>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21"/>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21"/>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21"/>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21"/>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21"/>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21"/>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21"/>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21"/>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21"/>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21"/>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21"/>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21"/>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21"/>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21"/>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21"/>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21"/>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21"/>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21"/>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21"/>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21"/>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21"/>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21"/>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21"/>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21"/>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21"/>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21"/>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21"/>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21"/>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21"/>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21"/>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21"/>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21"/>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21"/>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21"/>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21"/>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21"/>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21"/>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21"/>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21"/>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21"/>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21"/>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21"/>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21"/>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21"/>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21"/>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21"/>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21"/>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21"/>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21"/>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21"/>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21"/>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21"/>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21"/>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21"/>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21"/>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21"/>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21"/>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21"/>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21"/>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21"/>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21"/>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21"/>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21"/>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21"/>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21"/>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21"/>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21"/>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21"/>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21"/>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21"/>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21"/>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21"/>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21"/>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21"/>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21"/>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21"/>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21"/>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21"/>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21"/>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21"/>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21"/>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21"/>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21"/>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21"/>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21"/>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21"/>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21"/>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21"/>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21"/>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21"/>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21"/>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21"/>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21"/>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21"/>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21"/>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21"/>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21"/>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21"/>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21"/>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21"/>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21"/>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21"/>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21"/>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21"/>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21"/>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21"/>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21"/>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21"/>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21"/>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21"/>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21"/>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21"/>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21"/>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21"/>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21"/>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21"/>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21"/>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21"/>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21"/>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21"/>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21"/>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21"/>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21"/>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21"/>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21"/>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21"/>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21"/>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21"/>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21"/>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21"/>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21"/>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21"/>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21"/>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21"/>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21"/>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21"/>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21"/>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21"/>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21"/>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21"/>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21"/>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21"/>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21"/>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21"/>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21"/>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21"/>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21"/>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21"/>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21"/>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21"/>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21"/>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21"/>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21"/>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21"/>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21"/>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21"/>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21"/>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21"/>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21"/>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21"/>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21"/>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21"/>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21"/>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21"/>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21"/>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21"/>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21"/>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21"/>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21"/>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21"/>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21"/>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21"/>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21"/>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21"/>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21"/>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21"/>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21"/>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21"/>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21"/>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21"/>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21"/>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21"/>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21"/>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21"/>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21"/>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21"/>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21"/>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21"/>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21"/>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21"/>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21"/>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21"/>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21"/>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21"/>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21"/>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21"/>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21"/>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21"/>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21"/>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21"/>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21"/>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21"/>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21"/>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21"/>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21"/>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21"/>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21"/>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21"/>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21"/>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21"/>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21"/>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21"/>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21"/>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21"/>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21"/>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21"/>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21"/>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21"/>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21"/>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21"/>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21"/>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21"/>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21"/>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21"/>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21"/>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21"/>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21"/>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21"/>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21"/>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21"/>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21"/>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21"/>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21"/>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21"/>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21"/>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21"/>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21"/>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21"/>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21"/>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21"/>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21"/>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21"/>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21"/>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21"/>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21"/>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21"/>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21"/>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21"/>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21"/>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21"/>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21"/>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21"/>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21"/>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21"/>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21"/>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21"/>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21"/>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21"/>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21"/>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21"/>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21"/>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21"/>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21"/>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21"/>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21"/>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21"/>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21"/>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21"/>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21"/>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21"/>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21"/>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21"/>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21"/>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21"/>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21"/>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21"/>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21"/>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21"/>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21"/>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21"/>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21"/>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21"/>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21"/>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21"/>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21"/>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21"/>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21"/>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21"/>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21"/>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21"/>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21"/>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21"/>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21"/>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21"/>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21"/>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21"/>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21"/>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21"/>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21"/>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21"/>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21"/>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21"/>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21"/>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21"/>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21"/>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21"/>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21"/>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21"/>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21"/>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21"/>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21"/>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21"/>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21"/>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21"/>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21"/>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21"/>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21"/>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21"/>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21"/>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21"/>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21"/>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21"/>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21"/>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21"/>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21"/>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21"/>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21"/>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21"/>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21"/>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21"/>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21"/>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21"/>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21"/>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21"/>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21"/>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21"/>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21"/>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21"/>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21"/>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21"/>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21"/>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21"/>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21"/>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21"/>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21"/>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21"/>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21"/>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21"/>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21"/>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21"/>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21"/>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21"/>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21"/>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21"/>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21"/>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21"/>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21"/>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21"/>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21"/>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21"/>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21"/>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21"/>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21"/>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21"/>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21"/>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21"/>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21"/>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21"/>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21"/>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21"/>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21"/>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21"/>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21"/>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21"/>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21"/>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21"/>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21"/>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21"/>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21"/>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21"/>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21"/>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21"/>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21"/>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21"/>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21"/>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21"/>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21"/>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21"/>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21"/>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21"/>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21"/>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21"/>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21"/>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21"/>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21"/>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21"/>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21"/>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21"/>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21"/>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21"/>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21"/>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21"/>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21"/>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21"/>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21"/>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21"/>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21"/>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21"/>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21"/>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21"/>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21"/>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21"/>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21"/>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21"/>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21"/>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21"/>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21"/>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21"/>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21"/>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21"/>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21"/>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21"/>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21"/>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21"/>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21"/>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21"/>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21"/>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21"/>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21"/>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21"/>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21"/>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21"/>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21"/>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21"/>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21"/>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21"/>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21"/>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21"/>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21"/>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21"/>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21"/>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21"/>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21"/>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21"/>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21"/>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21"/>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21"/>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21"/>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21"/>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21"/>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21"/>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21"/>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21"/>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21"/>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21"/>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21"/>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21"/>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21"/>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21"/>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21"/>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21"/>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21"/>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21"/>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6" name="Google Shape;6896;p21"/>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21"/>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21"/>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21"/>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21"/>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21"/>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21"/>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21"/>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21"/>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21"/>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21"/>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21"/>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21"/>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21"/>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21"/>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21"/>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21"/>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21"/>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21"/>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21"/>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21"/>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21"/>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21"/>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21"/>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21"/>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21"/>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21"/>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21"/>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21"/>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21"/>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21"/>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21"/>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21"/>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21"/>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21"/>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21"/>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21"/>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21"/>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21"/>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21"/>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21"/>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21"/>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21"/>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21"/>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21"/>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21"/>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21"/>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21"/>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21"/>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21"/>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21"/>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21"/>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21"/>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21"/>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21"/>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21"/>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21"/>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21"/>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21"/>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21"/>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21"/>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21"/>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21"/>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21"/>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21"/>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21"/>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21"/>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21"/>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21"/>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21"/>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21"/>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21"/>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21"/>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21"/>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21"/>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21"/>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21"/>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21"/>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21"/>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21"/>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21"/>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21"/>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21"/>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21"/>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21"/>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21"/>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TITLE_ONLY_1_1">
    <p:spTree>
      <p:nvGrpSpPr>
        <p:cNvPr id="6982" name="Shape 6982"/>
        <p:cNvGrpSpPr/>
        <p:nvPr/>
      </p:nvGrpSpPr>
      <p:grpSpPr>
        <a:xfrm>
          <a:off x="0" y="0"/>
          <a:ext cx="0" cy="0"/>
          <a:chOff x="0" y="0"/>
          <a:chExt cx="0" cy="0"/>
        </a:xfrm>
      </p:grpSpPr>
      <p:sp>
        <p:nvSpPr>
          <p:cNvPr id="6983" name="Google Shape;6983;p22"/>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6984" name="Google Shape;6984;p22"/>
          <p:cNvSpPr/>
          <p:nvPr/>
        </p:nvSpPr>
        <p:spPr>
          <a:xfrm>
            <a:off x="701250" y="1236900"/>
            <a:ext cx="7741500" cy="39066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85" name="Google Shape;6985;p22"/>
          <p:cNvGrpSpPr/>
          <p:nvPr/>
        </p:nvGrpSpPr>
        <p:grpSpPr>
          <a:xfrm>
            <a:off x="753099" y="1283617"/>
            <a:ext cx="349968" cy="2052568"/>
            <a:chOff x="1037125" y="2236325"/>
            <a:chExt cx="149100" cy="874475"/>
          </a:xfrm>
        </p:grpSpPr>
        <p:sp>
          <p:nvSpPr>
            <p:cNvPr id="6986" name="Google Shape;6986;p22"/>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22"/>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22"/>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22"/>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22"/>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22"/>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22"/>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22"/>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22"/>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22"/>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22"/>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22"/>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22"/>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22"/>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22"/>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22"/>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22"/>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22"/>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22"/>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22"/>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22"/>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22"/>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22"/>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22"/>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22"/>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22"/>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22"/>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22"/>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22"/>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22"/>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6" name="Google Shape;7016;p22"/>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7" name="Google Shape;7017;p22"/>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22"/>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22"/>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22"/>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22"/>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TITLE_ONLY_1_1_1">
    <p:spTree>
      <p:nvGrpSpPr>
        <p:cNvPr id="7022" name="Shape 7022"/>
        <p:cNvGrpSpPr/>
        <p:nvPr/>
      </p:nvGrpSpPr>
      <p:grpSpPr>
        <a:xfrm>
          <a:off x="0" y="0"/>
          <a:ext cx="0" cy="0"/>
          <a:chOff x="0" y="0"/>
          <a:chExt cx="0" cy="0"/>
        </a:xfrm>
      </p:grpSpPr>
      <p:sp>
        <p:nvSpPr>
          <p:cNvPr id="7023" name="Google Shape;7023;p23"/>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24" name="Google Shape;7024;p23"/>
          <p:cNvSpPr/>
          <p:nvPr/>
        </p:nvSpPr>
        <p:spPr>
          <a:xfrm>
            <a:off x="701250" y="1236900"/>
            <a:ext cx="7741500" cy="3906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25" name="Google Shape;7025;p23"/>
          <p:cNvGrpSpPr/>
          <p:nvPr/>
        </p:nvGrpSpPr>
        <p:grpSpPr>
          <a:xfrm>
            <a:off x="8603299" y="1236892"/>
            <a:ext cx="349968" cy="2052568"/>
            <a:chOff x="1037125" y="2236325"/>
            <a:chExt cx="149100" cy="874475"/>
          </a:xfrm>
        </p:grpSpPr>
        <p:sp>
          <p:nvSpPr>
            <p:cNvPr id="7026" name="Google Shape;7026;p23"/>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23"/>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23"/>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23"/>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23"/>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23"/>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23"/>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23"/>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4" name="Google Shape;7034;p23"/>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5" name="Google Shape;7035;p23"/>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23"/>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23"/>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23"/>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23"/>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23"/>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23"/>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23"/>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23"/>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4" name="Google Shape;7044;p23"/>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5" name="Google Shape;7045;p23"/>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23"/>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23"/>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8" name="Google Shape;7048;p23"/>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9" name="Google Shape;7049;p23"/>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23"/>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23"/>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23"/>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23"/>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23"/>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23"/>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6" name="Google Shape;7056;p23"/>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7" name="Google Shape;7057;p23"/>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23"/>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23"/>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23"/>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23"/>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ONE_COLUMN_TEXT_2_2">
    <p:spTree>
      <p:nvGrpSpPr>
        <p:cNvPr id="7062" name="Shape 7062"/>
        <p:cNvGrpSpPr/>
        <p:nvPr/>
      </p:nvGrpSpPr>
      <p:grpSpPr>
        <a:xfrm>
          <a:off x="0" y="0"/>
          <a:ext cx="0" cy="0"/>
          <a:chOff x="0" y="0"/>
          <a:chExt cx="0" cy="0"/>
        </a:xfrm>
      </p:grpSpPr>
      <p:sp>
        <p:nvSpPr>
          <p:cNvPr id="7063" name="Google Shape;7063;p24"/>
          <p:cNvSpPr txBox="1"/>
          <p:nvPr>
            <p:ph type="title"/>
          </p:nvPr>
        </p:nvSpPr>
        <p:spPr>
          <a:xfrm>
            <a:off x="987275"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4" name="Google Shape;7064;p24"/>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65" name="Google Shape;7065;p24"/>
          <p:cNvSpPr txBox="1"/>
          <p:nvPr>
            <p:ph idx="1" type="subTitle"/>
          </p:nvPr>
        </p:nvSpPr>
        <p:spPr>
          <a:xfrm>
            <a:off x="987275"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6" name="Google Shape;7066;p24"/>
          <p:cNvSpPr txBox="1"/>
          <p:nvPr>
            <p:ph idx="3" type="title"/>
          </p:nvPr>
        </p:nvSpPr>
        <p:spPr>
          <a:xfrm>
            <a:off x="3590850"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7" name="Google Shape;7067;p24"/>
          <p:cNvSpPr txBox="1"/>
          <p:nvPr>
            <p:ph idx="4" type="subTitle"/>
          </p:nvPr>
        </p:nvSpPr>
        <p:spPr>
          <a:xfrm>
            <a:off x="3590850"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68" name="Google Shape;7068;p24"/>
          <p:cNvSpPr txBox="1"/>
          <p:nvPr>
            <p:ph idx="5" type="title"/>
          </p:nvPr>
        </p:nvSpPr>
        <p:spPr>
          <a:xfrm>
            <a:off x="6194425" y="1418607"/>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69" name="Google Shape;7069;p24"/>
          <p:cNvSpPr txBox="1"/>
          <p:nvPr>
            <p:ph idx="6" type="subTitle"/>
          </p:nvPr>
        </p:nvSpPr>
        <p:spPr>
          <a:xfrm>
            <a:off x="6194425" y="2136807"/>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70" name="Google Shape;7070;p24"/>
          <p:cNvGrpSpPr/>
          <p:nvPr/>
        </p:nvGrpSpPr>
        <p:grpSpPr>
          <a:xfrm rot="1396384">
            <a:off x="-981862" y="-430891"/>
            <a:ext cx="1908331" cy="2002239"/>
            <a:chOff x="1978188" y="2669545"/>
            <a:chExt cx="1908398" cy="2002309"/>
          </a:xfrm>
        </p:grpSpPr>
        <p:sp>
          <p:nvSpPr>
            <p:cNvPr id="7071" name="Google Shape;7071;p24"/>
            <p:cNvSpPr/>
            <p:nvPr/>
          </p:nvSpPr>
          <p:spPr>
            <a:xfrm rot="-5400000">
              <a:off x="1995503" y="2780771"/>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24"/>
            <p:cNvSpPr/>
            <p:nvPr/>
          </p:nvSpPr>
          <p:spPr>
            <a:xfrm rot="-5400000">
              <a:off x="1931235" y="2716498"/>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3" name="Google Shape;7073;p24"/>
          <p:cNvSpPr txBox="1"/>
          <p:nvPr>
            <p:ph idx="7" type="title"/>
          </p:nvPr>
        </p:nvSpPr>
        <p:spPr>
          <a:xfrm>
            <a:off x="987275"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4" name="Google Shape;7074;p24"/>
          <p:cNvSpPr txBox="1"/>
          <p:nvPr>
            <p:ph idx="8" type="subTitle"/>
          </p:nvPr>
        </p:nvSpPr>
        <p:spPr>
          <a:xfrm>
            <a:off x="987275"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75" name="Google Shape;7075;p24"/>
          <p:cNvSpPr txBox="1"/>
          <p:nvPr>
            <p:ph idx="9" type="title"/>
          </p:nvPr>
        </p:nvSpPr>
        <p:spPr>
          <a:xfrm>
            <a:off x="3590850"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6" name="Google Shape;7076;p24"/>
          <p:cNvSpPr txBox="1"/>
          <p:nvPr>
            <p:ph idx="13" type="subTitle"/>
          </p:nvPr>
        </p:nvSpPr>
        <p:spPr>
          <a:xfrm>
            <a:off x="3590850"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77" name="Google Shape;7077;p24"/>
          <p:cNvSpPr txBox="1"/>
          <p:nvPr>
            <p:ph idx="14" type="title"/>
          </p:nvPr>
        </p:nvSpPr>
        <p:spPr>
          <a:xfrm>
            <a:off x="6194425" y="3282000"/>
            <a:ext cx="1962300" cy="7557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600"/>
              <a:buNone/>
              <a:defRPr sz="1600">
                <a:solidFill>
                  <a:schemeClr val="accent1"/>
                </a:solidFill>
              </a:defRPr>
            </a:lvl1pPr>
            <a:lvl2pPr lvl="1" rtl="0" algn="ctr">
              <a:spcBef>
                <a:spcPts val="0"/>
              </a:spcBef>
              <a:spcAft>
                <a:spcPts val="0"/>
              </a:spcAft>
              <a:buClr>
                <a:schemeClr val="accent1"/>
              </a:buClr>
              <a:buSzPts val="2400"/>
              <a:buNone/>
              <a:defRPr sz="2400">
                <a:solidFill>
                  <a:schemeClr val="accent1"/>
                </a:solidFill>
              </a:defRPr>
            </a:lvl2pPr>
            <a:lvl3pPr lvl="2" rtl="0" algn="ctr">
              <a:spcBef>
                <a:spcPts val="0"/>
              </a:spcBef>
              <a:spcAft>
                <a:spcPts val="0"/>
              </a:spcAft>
              <a:buClr>
                <a:schemeClr val="accent1"/>
              </a:buClr>
              <a:buSzPts val="2400"/>
              <a:buNone/>
              <a:defRPr sz="2400">
                <a:solidFill>
                  <a:schemeClr val="accent1"/>
                </a:solidFill>
              </a:defRPr>
            </a:lvl3pPr>
            <a:lvl4pPr lvl="3" rtl="0" algn="ctr">
              <a:spcBef>
                <a:spcPts val="0"/>
              </a:spcBef>
              <a:spcAft>
                <a:spcPts val="0"/>
              </a:spcAft>
              <a:buClr>
                <a:schemeClr val="accent1"/>
              </a:buClr>
              <a:buSzPts val="2400"/>
              <a:buNone/>
              <a:defRPr sz="2400">
                <a:solidFill>
                  <a:schemeClr val="accent1"/>
                </a:solidFill>
              </a:defRPr>
            </a:lvl4pPr>
            <a:lvl5pPr lvl="4" rtl="0" algn="ctr">
              <a:spcBef>
                <a:spcPts val="0"/>
              </a:spcBef>
              <a:spcAft>
                <a:spcPts val="0"/>
              </a:spcAft>
              <a:buClr>
                <a:schemeClr val="accent1"/>
              </a:buClr>
              <a:buSzPts val="2400"/>
              <a:buNone/>
              <a:defRPr sz="2400">
                <a:solidFill>
                  <a:schemeClr val="accent1"/>
                </a:solidFill>
              </a:defRPr>
            </a:lvl5pPr>
            <a:lvl6pPr lvl="5" rtl="0" algn="ctr">
              <a:spcBef>
                <a:spcPts val="0"/>
              </a:spcBef>
              <a:spcAft>
                <a:spcPts val="0"/>
              </a:spcAft>
              <a:buClr>
                <a:schemeClr val="accent1"/>
              </a:buClr>
              <a:buSzPts val="2400"/>
              <a:buNone/>
              <a:defRPr sz="2400">
                <a:solidFill>
                  <a:schemeClr val="accent1"/>
                </a:solidFill>
              </a:defRPr>
            </a:lvl6pPr>
            <a:lvl7pPr lvl="6" rtl="0" algn="ctr">
              <a:spcBef>
                <a:spcPts val="0"/>
              </a:spcBef>
              <a:spcAft>
                <a:spcPts val="0"/>
              </a:spcAft>
              <a:buClr>
                <a:schemeClr val="accent1"/>
              </a:buClr>
              <a:buSzPts val="2400"/>
              <a:buNone/>
              <a:defRPr sz="2400">
                <a:solidFill>
                  <a:schemeClr val="accent1"/>
                </a:solidFill>
              </a:defRPr>
            </a:lvl7pPr>
            <a:lvl8pPr lvl="7" rtl="0" algn="ctr">
              <a:spcBef>
                <a:spcPts val="0"/>
              </a:spcBef>
              <a:spcAft>
                <a:spcPts val="0"/>
              </a:spcAft>
              <a:buClr>
                <a:schemeClr val="accent1"/>
              </a:buClr>
              <a:buSzPts val="2400"/>
              <a:buNone/>
              <a:defRPr sz="2400">
                <a:solidFill>
                  <a:schemeClr val="accent1"/>
                </a:solidFill>
              </a:defRPr>
            </a:lvl8pPr>
            <a:lvl9pPr lvl="8" rtl="0" algn="ctr">
              <a:spcBef>
                <a:spcPts val="0"/>
              </a:spcBef>
              <a:spcAft>
                <a:spcPts val="0"/>
              </a:spcAft>
              <a:buClr>
                <a:schemeClr val="accent1"/>
              </a:buClr>
              <a:buSzPts val="2400"/>
              <a:buNone/>
              <a:defRPr sz="2400">
                <a:solidFill>
                  <a:schemeClr val="accent1"/>
                </a:solidFill>
              </a:defRPr>
            </a:lvl9pPr>
          </a:lstStyle>
          <a:p/>
        </p:txBody>
      </p:sp>
      <p:sp>
        <p:nvSpPr>
          <p:cNvPr id="7078" name="Google Shape;7078;p24"/>
          <p:cNvSpPr txBox="1"/>
          <p:nvPr>
            <p:ph idx="15" type="subTitle"/>
          </p:nvPr>
        </p:nvSpPr>
        <p:spPr>
          <a:xfrm>
            <a:off x="6194425" y="4000200"/>
            <a:ext cx="19623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1">
  <p:cSld name="ONE_COLUMN_TEXT_2_2_1">
    <p:spTree>
      <p:nvGrpSpPr>
        <p:cNvPr id="7079" name="Shape 7079"/>
        <p:cNvGrpSpPr/>
        <p:nvPr/>
      </p:nvGrpSpPr>
      <p:grpSpPr>
        <a:xfrm>
          <a:off x="0" y="0"/>
          <a:ext cx="0" cy="0"/>
          <a:chOff x="0" y="0"/>
          <a:chExt cx="0" cy="0"/>
        </a:xfrm>
      </p:grpSpPr>
      <p:sp>
        <p:nvSpPr>
          <p:cNvPr id="7080" name="Google Shape;7080;p2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081" name="Google Shape;7081;p25"/>
          <p:cNvSpPr txBox="1"/>
          <p:nvPr>
            <p:ph idx="2" type="title"/>
          </p:nvPr>
        </p:nvSpPr>
        <p:spPr>
          <a:xfrm>
            <a:off x="1436479" y="3252653"/>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082" name="Google Shape;7082;p25"/>
          <p:cNvSpPr txBox="1"/>
          <p:nvPr>
            <p:ph idx="1" type="subTitle"/>
          </p:nvPr>
        </p:nvSpPr>
        <p:spPr>
          <a:xfrm>
            <a:off x="1436474" y="3963677"/>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83" name="Google Shape;7083;p25"/>
          <p:cNvSpPr txBox="1"/>
          <p:nvPr>
            <p:ph idx="3" type="title"/>
          </p:nvPr>
        </p:nvSpPr>
        <p:spPr>
          <a:xfrm>
            <a:off x="5380437" y="3252653"/>
            <a:ext cx="2327100" cy="6381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1800"/>
              <a:buNone/>
              <a:defRPr sz="1800">
                <a:solidFill>
                  <a:schemeClr val="accent1"/>
                </a:solidFill>
              </a:defRPr>
            </a:lvl1pPr>
            <a:lvl2pPr lvl="1" rtl="0" algn="ctr">
              <a:spcBef>
                <a:spcPts val="0"/>
              </a:spcBef>
              <a:spcAft>
                <a:spcPts val="0"/>
              </a:spcAft>
              <a:buClr>
                <a:schemeClr val="accent1"/>
              </a:buClr>
              <a:buSzPts val="1800"/>
              <a:buNone/>
              <a:defRPr sz="1800">
                <a:solidFill>
                  <a:schemeClr val="accent1"/>
                </a:solidFill>
              </a:defRPr>
            </a:lvl2pPr>
            <a:lvl3pPr lvl="2" rtl="0" algn="ctr">
              <a:spcBef>
                <a:spcPts val="0"/>
              </a:spcBef>
              <a:spcAft>
                <a:spcPts val="0"/>
              </a:spcAft>
              <a:buClr>
                <a:schemeClr val="accent1"/>
              </a:buClr>
              <a:buSzPts val="1800"/>
              <a:buNone/>
              <a:defRPr sz="1800">
                <a:solidFill>
                  <a:schemeClr val="accent1"/>
                </a:solidFill>
              </a:defRPr>
            </a:lvl3pPr>
            <a:lvl4pPr lvl="3" rtl="0" algn="ctr">
              <a:spcBef>
                <a:spcPts val="0"/>
              </a:spcBef>
              <a:spcAft>
                <a:spcPts val="0"/>
              </a:spcAft>
              <a:buClr>
                <a:schemeClr val="accent1"/>
              </a:buClr>
              <a:buSzPts val="1800"/>
              <a:buNone/>
              <a:defRPr sz="1800">
                <a:solidFill>
                  <a:schemeClr val="accent1"/>
                </a:solidFill>
              </a:defRPr>
            </a:lvl4pPr>
            <a:lvl5pPr lvl="4" rtl="0" algn="ctr">
              <a:spcBef>
                <a:spcPts val="0"/>
              </a:spcBef>
              <a:spcAft>
                <a:spcPts val="0"/>
              </a:spcAft>
              <a:buClr>
                <a:schemeClr val="accent1"/>
              </a:buClr>
              <a:buSzPts val="1800"/>
              <a:buNone/>
              <a:defRPr sz="1800">
                <a:solidFill>
                  <a:schemeClr val="accent1"/>
                </a:solidFill>
              </a:defRPr>
            </a:lvl5pPr>
            <a:lvl6pPr lvl="5" rtl="0" algn="ctr">
              <a:spcBef>
                <a:spcPts val="0"/>
              </a:spcBef>
              <a:spcAft>
                <a:spcPts val="0"/>
              </a:spcAft>
              <a:buClr>
                <a:schemeClr val="accent1"/>
              </a:buClr>
              <a:buSzPts val="1800"/>
              <a:buNone/>
              <a:defRPr sz="1800">
                <a:solidFill>
                  <a:schemeClr val="accent1"/>
                </a:solidFill>
              </a:defRPr>
            </a:lvl6pPr>
            <a:lvl7pPr lvl="6" rtl="0" algn="ctr">
              <a:spcBef>
                <a:spcPts val="0"/>
              </a:spcBef>
              <a:spcAft>
                <a:spcPts val="0"/>
              </a:spcAft>
              <a:buClr>
                <a:schemeClr val="accent1"/>
              </a:buClr>
              <a:buSzPts val="1800"/>
              <a:buNone/>
              <a:defRPr sz="1800">
                <a:solidFill>
                  <a:schemeClr val="accent1"/>
                </a:solidFill>
              </a:defRPr>
            </a:lvl7pPr>
            <a:lvl8pPr lvl="7" rtl="0" algn="ctr">
              <a:spcBef>
                <a:spcPts val="0"/>
              </a:spcBef>
              <a:spcAft>
                <a:spcPts val="0"/>
              </a:spcAft>
              <a:buClr>
                <a:schemeClr val="accent1"/>
              </a:buClr>
              <a:buSzPts val="1800"/>
              <a:buNone/>
              <a:defRPr sz="1800">
                <a:solidFill>
                  <a:schemeClr val="accent1"/>
                </a:solidFill>
              </a:defRPr>
            </a:lvl8pPr>
            <a:lvl9pPr lvl="8" rtl="0" algn="ctr">
              <a:spcBef>
                <a:spcPts val="0"/>
              </a:spcBef>
              <a:spcAft>
                <a:spcPts val="0"/>
              </a:spcAft>
              <a:buClr>
                <a:schemeClr val="accent1"/>
              </a:buClr>
              <a:buSzPts val="1800"/>
              <a:buNone/>
              <a:defRPr sz="1800">
                <a:solidFill>
                  <a:schemeClr val="accent1"/>
                </a:solidFill>
              </a:defRPr>
            </a:lvl9pPr>
          </a:lstStyle>
          <a:p/>
        </p:txBody>
      </p:sp>
      <p:sp>
        <p:nvSpPr>
          <p:cNvPr id="7084" name="Google Shape;7084;p25"/>
          <p:cNvSpPr txBox="1"/>
          <p:nvPr>
            <p:ph idx="4" type="subTitle"/>
          </p:nvPr>
        </p:nvSpPr>
        <p:spPr>
          <a:xfrm>
            <a:off x="5380433" y="3963677"/>
            <a:ext cx="2327100" cy="541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grpSp>
        <p:nvGrpSpPr>
          <p:cNvPr id="7085" name="Google Shape;7085;p25"/>
          <p:cNvGrpSpPr/>
          <p:nvPr/>
        </p:nvGrpSpPr>
        <p:grpSpPr>
          <a:xfrm>
            <a:off x="412974" y="675717"/>
            <a:ext cx="349968" cy="2052568"/>
            <a:chOff x="1037125" y="2236325"/>
            <a:chExt cx="149100" cy="874475"/>
          </a:xfrm>
        </p:grpSpPr>
        <p:sp>
          <p:nvSpPr>
            <p:cNvPr id="7086" name="Google Shape;7086;p25"/>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25"/>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25"/>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9" name="Google Shape;7089;p25"/>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0" name="Google Shape;7090;p25"/>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25"/>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25"/>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25"/>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25"/>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25"/>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25"/>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25"/>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25"/>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25"/>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25"/>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25"/>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25"/>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25"/>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25"/>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25"/>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25"/>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25"/>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25"/>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9" name="Google Shape;7109;p25"/>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0" name="Google Shape;7110;p25"/>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25"/>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25"/>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25"/>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25"/>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25"/>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25"/>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25"/>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25"/>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25"/>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25"/>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25"/>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22" name="Google Shape;7122;p25"/>
          <p:cNvSpPr/>
          <p:nvPr/>
        </p:nvSpPr>
        <p:spPr>
          <a:xfrm>
            <a:off x="-244675" y="396366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25"/>
          <p:cNvSpPr/>
          <p:nvPr/>
        </p:nvSpPr>
        <p:spPr>
          <a:xfrm>
            <a:off x="64722" y="2844366"/>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25"/>
          <p:cNvSpPr/>
          <p:nvPr/>
        </p:nvSpPr>
        <p:spPr>
          <a:xfrm rot="-5400000">
            <a:off x="8437842" y="3837115"/>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25"/>
          <p:cNvSpPr/>
          <p:nvPr/>
        </p:nvSpPr>
        <p:spPr>
          <a:xfrm rot="-5400000">
            <a:off x="8257050" y="321561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26" name="Google Shape;7126;p25"/>
          <p:cNvGrpSpPr/>
          <p:nvPr/>
        </p:nvGrpSpPr>
        <p:grpSpPr>
          <a:xfrm>
            <a:off x="8550205" y="438448"/>
            <a:ext cx="1136960" cy="1115243"/>
            <a:chOff x="5930025" y="3771375"/>
            <a:chExt cx="668800" cy="656025"/>
          </a:xfrm>
        </p:grpSpPr>
        <p:sp>
          <p:nvSpPr>
            <p:cNvPr id="7127" name="Google Shape;7127;p25"/>
            <p:cNvSpPr/>
            <p:nvPr/>
          </p:nvSpPr>
          <p:spPr>
            <a:xfrm>
              <a:off x="6046675" y="43317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25"/>
            <p:cNvSpPr/>
            <p:nvPr/>
          </p:nvSpPr>
          <p:spPr>
            <a:xfrm>
              <a:off x="6067350" y="4331700"/>
              <a:ext cx="18250" cy="15650"/>
            </a:xfrm>
            <a:custGeom>
              <a:rect b="b" l="l" r="r" t="t"/>
              <a:pathLst>
                <a:path extrusionOk="0" h="626" w="730">
                  <a:moveTo>
                    <a:pt x="418" y="1"/>
                  </a:moveTo>
                  <a:cubicBezTo>
                    <a:pt x="140" y="1"/>
                    <a:pt x="1" y="337"/>
                    <a:pt x="198" y="534"/>
                  </a:cubicBezTo>
                  <a:cubicBezTo>
                    <a:pt x="261" y="597"/>
                    <a:pt x="339" y="625"/>
                    <a:pt x="415" y="625"/>
                  </a:cubicBezTo>
                  <a:cubicBezTo>
                    <a:pt x="575"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25"/>
            <p:cNvSpPr/>
            <p:nvPr/>
          </p:nvSpPr>
          <p:spPr>
            <a:xfrm>
              <a:off x="60933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25"/>
            <p:cNvSpPr/>
            <p:nvPr/>
          </p:nvSpPr>
          <p:spPr>
            <a:xfrm>
              <a:off x="61166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25"/>
            <p:cNvSpPr/>
            <p:nvPr/>
          </p:nvSpPr>
          <p:spPr>
            <a:xfrm>
              <a:off x="613997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25"/>
            <p:cNvSpPr/>
            <p:nvPr/>
          </p:nvSpPr>
          <p:spPr>
            <a:xfrm>
              <a:off x="6160650" y="4331700"/>
              <a:ext cx="18300" cy="15650"/>
            </a:xfrm>
            <a:custGeom>
              <a:rect b="b" l="l" r="r" t="t"/>
              <a:pathLst>
                <a:path extrusionOk="0" h="626" w="732">
                  <a:moveTo>
                    <a:pt x="419" y="1"/>
                  </a:moveTo>
                  <a:cubicBezTo>
                    <a:pt x="140" y="1"/>
                    <a:pt x="1" y="337"/>
                    <a:pt x="198" y="534"/>
                  </a:cubicBezTo>
                  <a:cubicBezTo>
                    <a:pt x="261" y="597"/>
                    <a:pt x="339" y="625"/>
                    <a:pt x="416"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25"/>
            <p:cNvSpPr/>
            <p:nvPr/>
          </p:nvSpPr>
          <p:spPr>
            <a:xfrm>
              <a:off x="6186625" y="43317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4" name="Google Shape;7134;p25"/>
            <p:cNvSpPr/>
            <p:nvPr/>
          </p:nvSpPr>
          <p:spPr>
            <a:xfrm>
              <a:off x="62099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5" name="Google Shape;7135;p25"/>
            <p:cNvSpPr/>
            <p:nvPr/>
          </p:nvSpPr>
          <p:spPr>
            <a:xfrm>
              <a:off x="6233275" y="43317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25"/>
            <p:cNvSpPr/>
            <p:nvPr/>
          </p:nvSpPr>
          <p:spPr>
            <a:xfrm>
              <a:off x="62566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25"/>
            <p:cNvSpPr/>
            <p:nvPr/>
          </p:nvSpPr>
          <p:spPr>
            <a:xfrm>
              <a:off x="6279950" y="43317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25"/>
            <p:cNvSpPr/>
            <p:nvPr/>
          </p:nvSpPr>
          <p:spPr>
            <a:xfrm>
              <a:off x="630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25"/>
            <p:cNvSpPr/>
            <p:nvPr/>
          </p:nvSpPr>
          <p:spPr>
            <a:xfrm>
              <a:off x="6323950" y="4331700"/>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25"/>
            <p:cNvSpPr/>
            <p:nvPr/>
          </p:nvSpPr>
          <p:spPr>
            <a:xfrm>
              <a:off x="634990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25"/>
            <p:cNvSpPr/>
            <p:nvPr/>
          </p:nvSpPr>
          <p:spPr>
            <a:xfrm>
              <a:off x="637325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2" name="Google Shape;7142;p25"/>
            <p:cNvSpPr/>
            <p:nvPr/>
          </p:nvSpPr>
          <p:spPr>
            <a:xfrm>
              <a:off x="6396600" y="43317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3" name="Google Shape;7143;p25"/>
            <p:cNvSpPr/>
            <p:nvPr/>
          </p:nvSpPr>
          <p:spPr>
            <a:xfrm>
              <a:off x="6419900" y="43317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25"/>
            <p:cNvSpPr/>
            <p:nvPr/>
          </p:nvSpPr>
          <p:spPr>
            <a:xfrm>
              <a:off x="6443250" y="43317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25"/>
            <p:cNvSpPr/>
            <p:nvPr/>
          </p:nvSpPr>
          <p:spPr>
            <a:xfrm>
              <a:off x="6466550" y="43317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25"/>
            <p:cNvSpPr/>
            <p:nvPr/>
          </p:nvSpPr>
          <p:spPr>
            <a:xfrm>
              <a:off x="6023325"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25"/>
            <p:cNvSpPr/>
            <p:nvPr/>
          </p:nvSpPr>
          <p:spPr>
            <a:xfrm>
              <a:off x="6046675" y="431170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25"/>
            <p:cNvSpPr/>
            <p:nvPr/>
          </p:nvSpPr>
          <p:spPr>
            <a:xfrm>
              <a:off x="6067350" y="431170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25"/>
            <p:cNvSpPr/>
            <p:nvPr/>
          </p:nvSpPr>
          <p:spPr>
            <a:xfrm>
              <a:off x="60933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25"/>
            <p:cNvSpPr/>
            <p:nvPr/>
          </p:nvSpPr>
          <p:spPr>
            <a:xfrm>
              <a:off x="61166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25"/>
            <p:cNvSpPr/>
            <p:nvPr/>
          </p:nvSpPr>
          <p:spPr>
            <a:xfrm>
              <a:off x="613997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25"/>
            <p:cNvSpPr/>
            <p:nvPr/>
          </p:nvSpPr>
          <p:spPr>
            <a:xfrm>
              <a:off x="6160650" y="431170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25"/>
            <p:cNvSpPr/>
            <p:nvPr/>
          </p:nvSpPr>
          <p:spPr>
            <a:xfrm>
              <a:off x="6186625" y="431170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25"/>
            <p:cNvSpPr/>
            <p:nvPr/>
          </p:nvSpPr>
          <p:spPr>
            <a:xfrm>
              <a:off x="6067350" y="435172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25"/>
            <p:cNvSpPr/>
            <p:nvPr/>
          </p:nvSpPr>
          <p:spPr>
            <a:xfrm>
              <a:off x="60933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6" name="Google Shape;7156;p25"/>
            <p:cNvSpPr/>
            <p:nvPr/>
          </p:nvSpPr>
          <p:spPr>
            <a:xfrm>
              <a:off x="61166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7" name="Google Shape;7157;p25"/>
            <p:cNvSpPr/>
            <p:nvPr/>
          </p:nvSpPr>
          <p:spPr>
            <a:xfrm>
              <a:off x="613997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25"/>
            <p:cNvSpPr/>
            <p:nvPr/>
          </p:nvSpPr>
          <p:spPr>
            <a:xfrm>
              <a:off x="6160650" y="435172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25"/>
            <p:cNvSpPr/>
            <p:nvPr/>
          </p:nvSpPr>
          <p:spPr>
            <a:xfrm>
              <a:off x="6186625" y="4351725"/>
              <a:ext cx="15625" cy="15625"/>
            </a:xfrm>
            <a:custGeom>
              <a:rect b="b" l="l" r="r" t="t"/>
              <a:pathLst>
                <a:path extrusionOk="0" h="625" w="625">
                  <a:moveTo>
                    <a:pt x="312" y="0"/>
                  </a:moveTo>
                  <a:cubicBezTo>
                    <a:pt x="140" y="0"/>
                    <a:pt x="0" y="139"/>
                    <a:pt x="0" y="312"/>
                  </a:cubicBezTo>
                  <a:cubicBezTo>
                    <a:pt x="0" y="485"/>
                    <a:pt x="140"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25"/>
            <p:cNvSpPr/>
            <p:nvPr/>
          </p:nvSpPr>
          <p:spPr>
            <a:xfrm>
              <a:off x="62099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25"/>
            <p:cNvSpPr/>
            <p:nvPr/>
          </p:nvSpPr>
          <p:spPr>
            <a:xfrm>
              <a:off x="6233275" y="4351725"/>
              <a:ext cx="15625" cy="15625"/>
            </a:xfrm>
            <a:custGeom>
              <a:rect b="b" l="l" r="r" t="t"/>
              <a:pathLst>
                <a:path extrusionOk="0" h="625" w="625">
                  <a:moveTo>
                    <a:pt x="312" y="0"/>
                  </a:moveTo>
                  <a:cubicBezTo>
                    <a:pt x="141" y="0"/>
                    <a:pt x="0" y="139"/>
                    <a:pt x="0" y="312"/>
                  </a:cubicBezTo>
                  <a:cubicBezTo>
                    <a:pt x="0" y="485"/>
                    <a:pt x="141" y="625"/>
                    <a:pt x="312" y="625"/>
                  </a:cubicBezTo>
                  <a:cubicBezTo>
                    <a:pt x="485" y="625"/>
                    <a:pt x="625" y="485"/>
                    <a:pt x="625" y="312"/>
                  </a:cubicBezTo>
                  <a:cubicBezTo>
                    <a:pt x="625" y="139"/>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25"/>
            <p:cNvSpPr/>
            <p:nvPr/>
          </p:nvSpPr>
          <p:spPr>
            <a:xfrm>
              <a:off x="62566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25"/>
            <p:cNvSpPr/>
            <p:nvPr/>
          </p:nvSpPr>
          <p:spPr>
            <a:xfrm>
              <a:off x="6279950" y="4351725"/>
              <a:ext cx="15650" cy="15625"/>
            </a:xfrm>
            <a:custGeom>
              <a:rect b="b" l="l" r="r" t="t"/>
              <a:pathLst>
                <a:path extrusionOk="0" h="625" w="626">
                  <a:moveTo>
                    <a:pt x="313" y="0"/>
                  </a:moveTo>
                  <a:cubicBezTo>
                    <a:pt x="140" y="0"/>
                    <a:pt x="1" y="139"/>
                    <a:pt x="1" y="312"/>
                  </a:cubicBezTo>
                  <a:cubicBezTo>
                    <a:pt x="1"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4" name="Google Shape;7164;p25"/>
            <p:cNvSpPr/>
            <p:nvPr/>
          </p:nvSpPr>
          <p:spPr>
            <a:xfrm>
              <a:off x="630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5" name="Google Shape;7165;p25"/>
            <p:cNvSpPr/>
            <p:nvPr/>
          </p:nvSpPr>
          <p:spPr>
            <a:xfrm>
              <a:off x="6323950" y="435172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25"/>
            <p:cNvSpPr/>
            <p:nvPr/>
          </p:nvSpPr>
          <p:spPr>
            <a:xfrm>
              <a:off x="6349900" y="4351725"/>
              <a:ext cx="15650" cy="15625"/>
            </a:xfrm>
            <a:custGeom>
              <a:rect b="b" l="l" r="r" t="t"/>
              <a:pathLst>
                <a:path extrusionOk="0" h="625" w="626">
                  <a:moveTo>
                    <a:pt x="313" y="0"/>
                  </a:moveTo>
                  <a:cubicBezTo>
                    <a:pt x="142" y="0"/>
                    <a:pt x="1" y="139"/>
                    <a:pt x="1" y="312"/>
                  </a:cubicBezTo>
                  <a:cubicBezTo>
                    <a:pt x="1" y="485"/>
                    <a:pt x="142"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25"/>
            <p:cNvSpPr/>
            <p:nvPr/>
          </p:nvSpPr>
          <p:spPr>
            <a:xfrm>
              <a:off x="637325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8" name="Google Shape;7168;p25"/>
            <p:cNvSpPr/>
            <p:nvPr/>
          </p:nvSpPr>
          <p:spPr>
            <a:xfrm>
              <a:off x="6396600" y="4351725"/>
              <a:ext cx="15625" cy="15625"/>
            </a:xfrm>
            <a:custGeom>
              <a:rect b="b" l="l" r="r" t="t"/>
              <a:pathLst>
                <a:path extrusionOk="0" h="625" w="625">
                  <a:moveTo>
                    <a:pt x="313" y="0"/>
                  </a:moveTo>
                  <a:cubicBezTo>
                    <a:pt x="140" y="0"/>
                    <a:pt x="0" y="139"/>
                    <a:pt x="0" y="312"/>
                  </a:cubicBezTo>
                  <a:cubicBezTo>
                    <a:pt x="0" y="485"/>
                    <a:pt x="140" y="625"/>
                    <a:pt x="313" y="625"/>
                  </a:cubicBezTo>
                  <a:cubicBezTo>
                    <a:pt x="484" y="625"/>
                    <a:pt x="625" y="485"/>
                    <a:pt x="625" y="312"/>
                  </a:cubicBezTo>
                  <a:cubicBezTo>
                    <a:pt x="625" y="139"/>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9" name="Google Shape;7169;p25"/>
            <p:cNvSpPr/>
            <p:nvPr/>
          </p:nvSpPr>
          <p:spPr>
            <a:xfrm>
              <a:off x="6419900" y="4351725"/>
              <a:ext cx="15650" cy="15625"/>
            </a:xfrm>
            <a:custGeom>
              <a:rect b="b" l="l" r="r" t="t"/>
              <a:pathLst>
                <a:path extrusionOk="0" h="625" w="626">
                  <a:moveTo>
                    <a:pt x="313" y="0"/>
                  </a:moveTo>
                  <a:cubicBezTo>
                    <a:pt x="140" y="0"/>
                    <a:pt x="1" y="139"/>
                    <a:pt x="1" y="312"/>
                  </a:cubicBezTo>
                  <a:cubicBezTo>
                    <a:pt x="1" y="485"/>
                    <a:pt x="140" y="625"/>
                    <a:pt x="313" y="625"/>
                  </a:cubicBezTo>
                  <a:cubicBezTo>
                    <a:pt x="486" y="625"/>
                    <a:pt x="625" y="485"/>
                    <a:pt x="625" y="312"/>
                  </a:cubicBezTo>
                  <a:cubicBezTo>
                    <a:pt x="625" y="139"/>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25"/>
            <p:cNvSpPr/>
            <p:nvPr/>
          </p:nvSpPr>
          <p:spPr>
            <a:xfrm>
              <a:off x="6443250" y="4351725"/>
              <a:ext cx="15625" cy="15625"/>
            </a:xfrm>
            <a:custGeom>
              <a:rect b="b" l="l" r="r" t="t"/>
              <a:pathLst>
                <a:path extrusionOk="0" h="625" w="625">
                  <a:moveTo>
                    <a:pt x="313" y="0"/>
                  </a:moveTo>
                  <a:cubicBezTo>
                    <a:pt x="140" y="0"/>
                    <a:pt x="0" y="139"/>
                    <a:pt x="0" y="312"/>
                  </a:cubicBezTo>
                  <a:cubicBezTo>
                    <a:pt x="0" y="485"/>
                    <a:pt x="140" y="625"/>
                    <a:pt x="313" y="625"/>
                  </a:cubicBezTo>
                  <a:cubicBezTo>
                    <a:pt x="485" y="625"/>
                    <a:pt x="625" y="485"/>
                    <a:pt x="625" y="312"/>
                  </a:cubicBezTo>
                  <a:cubicBezTo>
                    <a:pt x="625" y="139"/>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25"/>
            <p:cNvSpPr/>
            <p:nvPr/>
          </p:nvSpPr>
          <p:spPr>
            <a:xfrm>
              <a:off x="62099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25"/>
            <p:cNvSpPr/>
            <p:nvPr/>
          </p:nvSpPr>
          <p:spPr>
            <a:xfrm>
              <a:off x="6233275" y="431170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25"/>
            <p:cNvSpPr/>
            <p:nvPr/>
          </p:nvSpPr>
          <p:spPr>
            <a:xfrm>
              <a:off x="62566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25"/>
            <p:cNvSpPr/>
            <p:nvPr/>
          </p:nvSpPr>
          <p:spPr>
            <a:xfrm>
              <a:off x="6279950" y="431170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25"/>
            <p:cNvSpPr/>
            <p:nvPr/>
          </p:nvSpPr>
          <p:spPr>
            <a:xfrm>
              <a:off x="630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25"/>
            <p:cNvSpPr/>
            <p:nvPr/>
          </p:nvSpPr>
          <p:spPr>
            <a:xfrm>
              <a:off x="6323950" y="431170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25"/>
            <p:cNvSpPr/>
            <p:nvPr/>
          </p:nvSpPr>
          <p:spPr>
            <a:xfrm>
              <a:off x="634990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25"/>
            <p:cNvSpPr/>
            <p:nvPr/>
          </p:nvSpPr>
          <p:spPr>
            <a:xfrm>
              <a:off x="637325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9" name="Google Shape;7179;p25"/>
            <p:cNvSpPr/>
            <p:nvPr/>
          </p:nvSpPr>
          <p:spPr>
            <a:xfrm>
              <a:off x="6396600" y="431170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25"/>
            <p:cNvSpPr/>
            <p:nvPr/>
          </p:nvSpPr>
          <p:spPr>
            <a:xfrm>
              <a:off x="6419900" y="431170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25"/>
            <p:cNvSpPr/>
            <p:nvPr/>
          </p:nvSpPr>
          <p:spPr>
            <a:xfrm>
              <a:off x="6443250" y="431170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25"/>
            <p:cNvSpPr/>
            <p:nvPr/>
          </p:nvSpPr>
          <p:spPr>
            <a:xfrm>
              <a:off x="6466550" y="431170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25"/>
            <p:cNvSpPr/>
            <p:nvPr/>
          </p:nvSpPr>
          <p:spPr>
            <a:xfrm>
              <a:off x="6487275" y="431170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25"/>
            <p:cNvSpPr/>
            <p:nvPr/>
          </p:nvSpPr>
          <p:spPr>
            <a:xfrm>
              <a:off x="5999975" y="42916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25"/>
            <p:cNvSpPr/>
            <p:nvPr/>
          </p:nvSpPr>
          <p:spPr>
            <a:xfrm>
              <a:off x="6023325"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25"/>
            <p:cNvSpPr/>
            <p:nvPr/>
          </p:nvSpPr>
          <p:spPr>
            <a:xfrm>
              <a:off x="6046675" y="42916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7" name="Google Shape;7187;p25"/>
            <p:cNvSpPr/>
            <p:nvPr/>
          </p:nvSpPr>
          <p:spPr>
            <a:xfrm>
              <a:off x="6067350" y="429167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25"/>
            <p:cNvSpPr/>
            <p:nvPr/>
          </p:nvSpPr>
          <p:spPr>
            <a:xfrm>
              <a:off x="60933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25"/>
            <p:cNvSpPr/>
            <p:nvPr/>
          </p:nvSpPr>
          <p:spPr>
            <a:xfrm>
              <a:off x="61166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25"/>
            <p:cNvSpPr/>
            <p:nvPr/>
          </p:nvSpPr>
          <p:spPr>
            <a:xfrm>
              <a:off x="613997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25"/>
            <p:cNvSpPr/>
            <p:nvPr/>
          </p:nvSpPr>
          <p:spPr>
            <a:xfrm>
              <a:off x="6160650" y="4291675"/>
              <a:ext cx="18300" cy="15675"/>
            </a:xfrm>
            <a:custGeom>
              <a:rect b="b" l="l" r="r" t="t"/>
              <a:pathLst>
                <a:path extrusionOk="0" h="627"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25"/>
            <p:cNvSpPr/>
            <p:nvPr/>
          </p:nvSpPr>
          <p:spPr>
            <a:xfrm>
              <a:off x="6186625" y="42916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25"/>
            <p:cNvSpPr/>
            <p:nvPr/>
          </p:nvSpPr>
          <p:spPr>
            <a:xfrm>
              <a:off x="62099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25"/>
            <p:cNvSpPr/>
            <p:nvPr/>
          </p:nvSpPr>
          <p:spPr>
            <a:xfrm>
              <a:off x="6233275" y="42916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25"/>
            <p:cNvSpPr/>
            <p:nvPr/>
          </p:nvSpPr>
          <p:spPr>
            <a:xfrm>
              <a:off x="62566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25"/>
            <p:cNvSpPr/>
            <p:nvPr/>
          </p:nvSpPr>
          <p:spPr>
            <a:xfrm>
              <a:off x="6279950" y="42916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25"/>
            <p:cNvSpPr/>
            <p:nvPr/>
          </p:nvSpPr>
          <p:spPr>
            <a:xfrm>
              <a:off x="630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25"/>
            <p:cNvSpPr/>
            <p:nvPr/>
          </p:nvSpPr>
          <p:spPr>
            <a:xfrm>
              <a:off x="6323950" y="429167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25"/>
            <p:cNvSpPr/>
            <p:nvPr/>
          </p:nvSpPr>
          <p:spPr>
            <a:xfrm>
              <a:off x="634990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25"/>
            <p:cNvSpPr/>
            <p:nvPr/>
          </p:nvSpPr>
          <p:spPr>
            <a:xfrm>
              <a:off x="637325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25"/>
            <p:cNvSpPr/>
            <p:nvPr/>
          </p:nvSpPr>
          <p:spPr>
            <a:xfrm>
              <a:off x="6396600" y="42916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25"/>
            <p:cNvSpPr/>
            <p:nvPr/>
          </p:nvSpPr>
          <p:spPr>
            <a:xfrm>
              <a:off x="6419900" y="42916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25"/>
            <p:cNvSpPr/>
            <p:nvPr/>
          </p:nvSpPr>
          <p:spPr>
            <a:xfrm>
              <a:off x="6443250" y="42916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25"/>
            <p:cNvSpPr/>
            <p:nvPr/>
          </p:nvSpPr>
          <p:spPr>
            <a:xfrm>
              <a:off x="6466550" y="42916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25"/>
            <p:cNvSpPr/>
            <p:nvPr/>
          </p:nvSpPr>
          <p:spPr>
            <a:xfrm>
              <a:off x="6487275" y="429167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25"/>
            <p:cNvSpPr/>
            <p:nvPr/>
          </p:nvSpPr>
          <p:spPr>
            <a:xfrm>
              <a:off x="6513250" y="42916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25"/>
            <p:cNvSpPr/>
            <p:nvPr/>
          </p:nvSpPr>
          <p:spPr>
            <a:xfrm>
              <a:off x="5999975" y="4271675"/>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25"/>
            <p:cNvSpPr/>
            <p:nvPr/>
          </p:nvSpPr>
          <p:spPr>
            <a:xfrm>
              <a:off x="6023325"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25"/>
            <p:cNvSpPr/>
            <p:nvPr/>
          </p:nvSpPr>
          <p:spPr>
            <a:xfrm>
              <a:off x="6046675" y="4271675"/>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25"/>
            <p:cNvSpPr/>
            <p:nvPr/>
          </p:nvSpPr>
          <p:spPr>
            <a:xfrm>
              <a:off x="6067350" y="427167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25"/>
            <p:cNvSpPr/>
            <p:nvPr/>
          </p:nvSpPr>
          <p:spPr>
            <a:xfrm>
              <a:off x="60933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25"/>
            <p:cNvSpPr/>
            <p:nvPr/>
          </p:nvSpPr>
          <p:spPr>
            <a:xfrm>
              <a:off x="61166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25"/>
            <p:cNvSpPr/>
            <p:nvPr/>
          </p:nvSpPr>
          <p:spPr>
            <a:xfrm>
              <a:off x="613997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25"/>
            <p:cNvSpPr/>
            <p:nvPr/>
          </p:nvSpPr>
          <p:spPr>
            <a:xfrm>
              <a:off x="6160650" y="427167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25"/>
            <p:cNvSpPr/>
            <p:nvPr/>
          </p:nvSpPr>
          <p:spPr>
            <a:xfrm>
              <a:off x="6186625" y="4271675"/>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25"/>
            <p:cNvSpPr/>
            <p:nvPr/>
          </p:nvSpPr>
          <p:spPr>
            <a:xfrm>
              <a:off x="62099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25"/>
            <p:cNvSpPr/>
            <p:nvPr/>
          </p:nvSpPr>
          <p:spPr>
            <a:xfrm>
              <a:off x="6233275" y="4271675"/>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25"/>
            <p:cNvSpPr/>
            <p:nvPr/>
          </p:nvSpPr>
          <p:spPr>
            <a:xfrm>
              <a:off x="62566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25"/>
            <p:cNvSpPr/>
            <p:nvPr/>
          </p:nvSpPr>
          <p:spPr>
            <a:xfrm>
              <a:off x="6279950" y="4271675"/>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25"/>
            <p:cNvSpPr/>
            <p:nvPr/>
          </p:nvSpPr>
          <p:spPr>
            <a:xfrm>
              <a:off x="630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25"/>
            <p:cNvSpPr/>
            <p:nvPr/>
          </p:nvSpPr>
          <p:spPr>
            <a:xfrm>
              <a:off x="6323950" y="4271675"/>
              <a:ext cx="18300" cy="15625"/>
            </a:xfrm>
            <a:custGeom>
              <a:rect b="b" l="l" r="r" t="t"/>
              <a:pathLst>
                <a:path extrusionOk="0" h="625" w="732">
                  <a:moveTo>
                    <a:pt x="419" y="1"/>
                  </a:moveTo>
                  <a:cubicBezTo>
                    <a:pt x="140" y="1"/>
                    <a:pt x="1" y="336"/>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25"/>
            <p:cNvSpPr/>
            <p:nvPr/>
          </p:nvSpPr>
          <p:spPr>
            <a:xfrm>
              <a:off x="634990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25"/>
            <p:cNvSpPr/>
            <p:nvPr/>
          </p:nvSpPr>
          <p:spPr>
            <a:xfrm>
              <a:off x="637325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25"/>
            <p:cNvSpPr/>
            <p:nvPr/>
          </p:nvSpPr>
          <p:spPr>
            <a:xfrm>
              <a:off x="6396600" y="4271675"/>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25"/>
            <p:cNvSpPr/>
            <p:nvPr/>
          </p:nvSpPr>
          <p:spPr>
            <a:xfrm>
              <a:off x="6419900" y="4271675"/>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25"/>
            <p:cNvSpPr/>
            <p:nvPr/>
          </p:nvSpPr>
          <p:spPr>
            <a:xfrm>
              <a:off x="6443250" y="4271675"/>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25"/>
            <p:cNvSpPr/>
            <p:nvPr/>
          </p:nvSpPr>
          <p:spPr>
            <a:xfrm>
              <a:off x="6466550" y="4271675"/>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25"/>
            <p:cNvSpPr/>
            <p:nvPr/>
          </p:nvSpPr>
          <p:spPr>
            <a:xfrm>
              <a:off x="6487275" y="427167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25"/>
            <p:cNvSpPr/>
            <p:nvPr/>
          </p:nvSpPr>
          <p:spPr>
            <a:xfrm>
              <a:off x="6513250" y="4271675"/>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25"/>
            <p:cNvSpPr/>
            <p:nvPr/>
          </p:nvSpPr>
          <p:spPr>
            <a:xfrm>
              <a:off x="597667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25"/>
            <p:cNvSpPr/>
            <p:nvPr/>
          </p:nvSpPr>
          <p:spPr>
            <a:xfrm>
              <a:off x="5999975" y="4251675"/>
              <a:ext cx="15650" cy="15625"/>
            </a:xfrm>
            <a:custGeom>
              <a:rect b="b" l="l" r="r" t="t"/>
              <a:pathLst>
                <a:path extrusionOk="0" h="625" w="626">
                  <a:moveTo>
                    <a:pt x="313" y="0"/>
                  </a:moveTo>
                  <a:cubicBezTo>
                    <a:pt x="141" y="0"/>
                    <a:pt x="1" y="140"/>
                    <a:pt x="1" y="312"/>
                  </a:cubicBezTo>
                  <a:cubicBezTo>
                    <a:pt x="1" y="484"/>
                    <a:pt x="141"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25"/>
            <p:cNvSpPr/>
            <p:nvPr/>
          </p:nvSpPr>
          <p:spPr>
            <a:xfrm>
              <a:off x="6023325"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25"/>
            <p:cNvSpPr/>
            <p:nvPr/>
          </p:nvSpPr>
          <p:spPr>
            <a:xfrm>
              <a:off x="6046675" y="4251675"/>
              <a:ext cx="15625" cy="15625"/>
            </a:xfrm>
            <a:custGeom>
              <a:rect b="b" l="l" r="r" t="t"/>
              <a:pathLst>
                <a:path extrusionOk="0" h="625" w="625">
                  <a:moveTo>
                    <a:pt x="312" y="0"/>
                  </a:moveTo>
                  <a:cubicBezTo>
                    <a:pt x="139" y="0"/>
                    <a:pt x="0" y="140"/>
                    <a:pt x="0" y="312"/>
                  </a:cubicBezTo>
                  <a:cubicBezTo>
                    <a:pt x="0" y="484"/>
                    <a:pt x="139"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25"/>
            <p:cNvSpPr/>
            <p:nvPr/>
          </p:nvSpPr>
          <p:spPr>
            <a:xfrm>
              <a:off x="6067350" y="425167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25"/>
            <p:cNvSpPr/>
            <p:nvPr/>
          </p:nvSpPr>
          <p:spPr>
            <a:xfrm>
              <a:off x="60933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25"/>
            <p:cNvSpPr/>
            <p:nvPr/>
          </p:nvSpPr>
          <p:spPr>
            <a:xfrm>
              <a:off x="61166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25"/>
            <p:cNvSpPr/>
            <p:nvPr/>
          </p:nvSpPr>
          <p:spPr>
            <a:xfrm>
              <a:off x="613997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25"/>
            <p:cNvSpPr/>
            <p:nvPr/>
          </p:nvSpPr>
          <p:spPr>
            <a:xfrm>
              <a:off x="6160650" y="425167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25"/>
            <p:cNvSpPr/>
            <p:nvPr/>
          </p:nvSpPr>
          <p:spPr>
            <a:xfrm>
              <a:off x="6186625" y="4251675"/>
              <a:ext cx="15625" cy="15625"/>
            </a:xfrm>
            <a:custGeom>
              <a:rect b="b" l="l" r="r" t="t"/>
              <a:pathLst>
                <a:path extrusionOk="0" h="625" w="625">
                  <a:moveTo>
                    <a:pt x="312" y="0"/>
                  </a:moveTo>
                  <a:cubicBezTo>
                    <a:pt x="140" y="0"/>
                    <a:pt x="0" y="140"/>
                    <a:pt x="0" y="312"/>
                  </a:cubicBezTo>
                  <a:cubicBezTo>
                    <a:pt x="0" y="484"/>
                    <a:pt x="140"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25"/>
            <p:cNvSpPr/>
            <p:nvPr/>
          </p:nvSpPr>
          <p:spPr>
            <a:xfrm>
              <a:off x="62099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25"/>
            <p:cNvSpPr/>
            <p:nvPr/>
          </p:nvSpPr>
          <p:spPr>
            <a:xfrm>
              <a:off x="6233275" y="4251675"/>
              <a:ext cx="15625" cy="15625"/>
            </a:xfrm>
            <a:custGeom>
              <a:rect b="b" l="l" r="r" t="t"/>
              <a:pathLst>
                <a:path extrusionOk="0" h="625" w="625">
                  <a:moveTo>
                    <a:pt x="312" y="0"/>
                  </a:moveTo>
                  <a:cubicBezTo>
                    <a:pt x="141" y="0"/>
                    <a:pt x="0" y="140"/>
                    <a:pt x="0" y="312"/>
                  </a:cubicBezTo>
                  <a:cubicBezTo>
                    <a:pt x="0" y="484"/>
                    <a:pt x="141" y="625"/>
                    <a:pt x="312" y="625"/>
                  </a:cubicBezTo>
                  <a:cubicBezTo>
                    <a:pt x="485" y="625"/>
                    <a:pt x="625" y="484"/>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25"/>
            <p:cNvSpPr/>
            <p:nvPr/>
          </p:nvSpPr>
          <p:spPr>
            <a:xfrm>
              <a:off x="62566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25"/>
            <p:cNvSpPr/>
            <p:nvPr/>
          </p:nvSpPr>
          <p:spPr>
            <a:xfrm>
              <a:off x="6279950" y="4251675"/>
              <a:ext cx="15650" cy="15625"/>
            </a:xfrm>
            <a:custGeom>
              <a:rect b="b" l="l" r="r" t="t"/>
              <a:pathLst>
                <a:path extrusionOk="0" h="625" w="626">
                  <a:moveTo>
                    <a:pt x="313" y="0"/>
                  </a:moveTo>
                  <a:cubicBezTo>
                    <a:pt x="140" y="0"/>
                    <a:pt x="1" y="140"/>
                    <a:pt x="1" y="312"/>
                  </a:cubicBezTo>
                  <a:cubicBezTo>
                    <a:pt x="1"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25"/>
            <p:cNvSpPr/>
            <p:nvPr/>
          </p:nvSpPr>
          <p:spPr>
            <a:xfrm>
              <a:off x="630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5" name="Google Shape;7245;p25"/>
            <p:cNvSpPr/>
            <p:nvPr/>
          </p:nvSpPr>
          <p:spPr>
            <a:xfrm>
              <a:off x="6323950" y="4251675"/>
              <a:ext cx="18300" cy="15625"/>
            </a:xfrm>
            <a:custGeom>
              <a:rect b="b" l="l" r="r" t="t"/>
              <a:pathLst>
                <a:path extrusionOk="0" h="625" w="732">
                  <a:moveTo>
                    <a:pt x="419" y="0"/>
                  </a:moveTo>
                  <a:cubicBezTo>
                    <a:pt x="140" y="0"/>
                    <a:pt x="1" y="335"/>
                    <a:pt x="198" y="532"/>
                  </a:cubicBezTo>
                  <a:cubicBezTo>
                    <a:pt x="261" y="596"/>
                    <a:pt x="340" y="625"/>
                    <a:pt x="417" y="625"/>
                  </a:cubicBezTo>
                  <a:cubicBezTo>
                    <a:pt x="577" y="625"/>
                    <a:pt x="731" y="500"/>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25"/>
            <p:cNvSpPr/>
            <p:nvPr/>
          </p:nvSpPr>
          <p:spPr>
            <a:xfrm>
              <a:off x="634990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25"/>
            <p:cNvSpPr/>
            <p:nvPr/>
          </p:nvSpPr>
          <p:spPr>
            <a:xfrm>
              <a:off x="637325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25"/>
            <p:cNvSpPr/>
            <p:nvPr/>
          </p:nvSpPr>
          <p:spPr>
            <a:xfrm>
              <a:off x="6396600" y="4251675"/>
              <a:ext cx="15625" cy="15625"/>
            </a:xfrm>
            <a:custGeom>
              <a:rect b="b" l="l" r="r" t="t"/>
              <a:pathLst>
                <a:path extrusionOk="0" h="625" w="625">
                  <a:moveTo>
                    <a:pt x="313" y="0"/>
                  </a:moveTo>
                  <a:cubicBezTo>
                    <a:pt x="140" y="0"/>
                    <a:pt x="0" y="140"/>
                    <a:pt x="0" y="312"/>
                  </a:cubicBezTo>
                  <a:cubicBezTo>
                    <a:pt x="0" y="484"/>
                    <a:pt x="140" y="625"/>
                    <a:pt x="313" y="625"/>
                  </a:cubicBezTo>
                  <a:cubicBezTo>
                    <a:pt x="484" y="625"/>
                    <a:pt x="625" y="484"/>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25"/>
            <p:cNvSpPr/>
            <p:nvPr/>
          </p:nvSpPr>
          <p:spPr>
            <a:xfrm>
              <a:off x="6419900" y="4251675"/>
              <a:ext cx="15650" cy="15625"/>
            </a:xfrm>
            <a:custGeom>
              <a:rect b="b" l="l" r="r" t="t"/>
              <a:pathLst>
                <a:path extrusionOk="0" h="625" w="626">
                  <a:moveTo>
                    <a:pt x="313" y="0"/>
                  </a:moveTo>
                  <a:cubicBezTo>
                    <a:pt x="140" y="0"/>
                    <a:pt x="1" y="140"/>
                    <a:pt x="1" y="312"/>
                  </a:cubicBezTo>
                  <a:cubicBezTo>
                    <a:pt x="1"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25"/>
            <p:cNvSpPr/>
            <p:nvPr/>
          </p:nvSpPr>
          <p:spPr>
            <a:xfrm>
              <a:off x="6443250" y="4251675"/>
              <a:ext cx="15625" cy="15625"/>
            </a:xfrm>
            <a:custGeom>
              <a:rect b="b" l="l" r="r" t="t"/>
              <a:pathLst>
                <a:path extrusionOk="0" h="625" w="625">
                  <a:moveTo>
                    <a:pt x="313" y="0"/>
                  </a:moveTo>
                  <a:cubicBezTo>
                    <a:pt x="140" y="0"/>
                    <a:pt x="0" y="140"/>
                    <a:pt x="0" y="312"/>
                  </a:cubicBezTo>
                  <a:cubicBezTo>
                    <a:pt x="0" y="484"/>
                    <a:pt x="140" y="625"/>
                    <a:pt x="313" y="625"/>
                  </a:cubicBezTo>
                  <a:cubicBezTo>
                    <a:pt x="485" y="625"/>
                    <a:pt x="625" y="484"/>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25"/>
            <p:cNvSpPr/>
            <p:nvPr/>
          </p:nvSpPr>
          <p:spPr>
            <a:xfrm>
              <a:off x="6466550" y="4251675"/>
              <a:ext cx="15650" cy="15625"/>
            </a:xfrm>
            <a:custGeom>
              <a:rect b="b" l="l" r="r" t="t"/>
              <a:pathLst>
                <a:path extrusionOk="0" h="625" w="626">
                  <a:moveTo>
                    <a:pt x="313" y="0"/>
                  </a:moveTo>
                  <a:cubicBezTo>
                    <a:pt x="142" y="0"/>
                    <a:pt x="1" y="140"/>
                    <a:pt x="1" y="312"/>
                  </a:cubicBezTo>
                  <a:cubicBezTo>
                    <a:pt x="1" y="484"/>
                    <a:pt x="142"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25"/>
            <p:cNvSpPr/>
            <p:nvPr/>
          </p:nvSpPr>
          <p:spPr>
            <a:xfrm>
              <a:off x="6487275" y="425167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25"/>
            <p:cNvSpPr/>
            <p:nvPr/>
          </p:nvSpPr>
          <p:spPr>
            <a:xfrm>
              <a:off x="6513250" y="4251675"/>
              <a:ext cx="15625" cy="15625"/>
            </a:xfrm>
            <a:custGeom>
              <a:rect b="b" l="l" r="r" t="t"/>
              <a:pathLst>
                <a:path extrusionOk="0" h="625" w="625">
                  <a:moveTo>
                    <a:pt x="312" y="0"/>
                  </a:moveTo>
                  <a:cubicBezTo>
                    <a:pt x="140" y="0"/>
                    <a:pt x="0" y="140"/>
                    <a:pt x="0" y="312"/>
                  </a:cubicBezTo>
                  <a:cubicBezTo>
                    <a:pt x="0" y="484"/>
                    <a:pt x="140" y="625"/>
                    <a:pt x="312" y="625"/>
                  </a:cubicBezTo>
                  <a:cubicBezTo>
                    <a:pt x="484" y="625"/>
                    <a:pt x="625" y="484"/>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25"/>
            <p:cNvSpPr/>
            <p:nvPr/>
          </p:nvSpPr>
          <p:spPr>
            <a:xfrm>
              <a:off x="597667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25"/>
            <p:cNvSpPr/>
            <p:nvPr/>
          </p:nvSpPr>
          <p:spPr>
            <a:xfrm>
              <a:off x="5999975" y="423165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25"/>
            <p:cNvSpPr/>
            <p:nvPr/>
          </p:nvSpPr>
          <p:spPr>
            <a:xfrm>
              <a:off x="6023325"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25"/>
            <p:cNvSpPr/>
            <p:nvPr/>
          </p:nvSpPr>
          <p:spPr>
            <a:xfrm>
              <a:off x="6046675" y="423165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25"/>
            <p:cNvSpPr/>
            <p:nvPr/>
          </p:nvSpPr>
          <p:spPr>
            <a:xfrm>
              <a:off x="6067350" y="4231650"/>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25"/>
            <p:cNvSpPr/>
            <p:nvPr/>
          </p:nvSpPr>
          <p:spPr>
            <a:xfrm>
              <a:off x="60933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25"/>
            <p:cNvSpPr/>
            <p:nvPr/>
          </p:nvSpPr>
          <p:spPr>
            <a:xfrm>
              <a:off x="61166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25"/>
            <p:cNvSpPr/>
            <p:nvPr/>
          </p:nvSpPr>
          <p:spPr>
            <a:xfrm>
              <a:off x="613997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25"/>
            <p:cNvSpPr/>
            <p:nvPr/>
          </p:nvSpPr>
          <p:spPr>
            <a:xfrm>
              <a:off x="6160650" y="4231650"/>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25"/>
            <p:cNvSpPr/>
            <p:nvPr/>
          </p:nvSpPr>
          <p:spPr>
            <a:xfrm>
              <a:off x="6186625" y="423165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25"/>
            <p:cNvSpPr/>
            <p:nvPr/>
          </p:nvSpPr>
          <p:spPr>
            <a:xfrm>
              <a:off x="62099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25"/>
            <p:cNvSpPr/>
            <p:nvPr/>
          </p:nvSpPr>
          <p:spPr>
            <a:xfrm>
              <a:off x="6233275" y="423165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25"/>
            <p:cNvSpPr/>
            <p:nvPr/>
          </p:nvSpPr>
          <p:spPr>
            <a:xfrm>
              <a:off x="62566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25"/>
            <p:cNvSpPr/>
            <p:nvPr/>
          </p:nvSpPr>
          <p:spPr>
            <a:xfrm>
              <a:off x="6279950" y="423165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25"/>
            <p:cNvSpPr/>
            <p:nvPr/>
          </p:nvSpPr>
          <p:spPr>
            <a:xfrm>
              <a:off x="630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25"/>
            <p:cNvSpPr/>
            <p:nvPr/>
          </p:nvSpPr>
          <p:spPr>
            <a:xfrm>
              <a:off x="6323950" y="42316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25"/>
            <p:cNvSpPr/>
            <p:nvPr/>
          </p:nvSpPr>
          <p:spPr>
            <a:xfrm>
              <a:off x="634990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25"/>
            <p:cNvSpPr/>
            <p:nvPr/>
          </p:nvSpPr>
          <p:spPr>
            <a:xfrm>
              <a:off x="637325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25"/>
            <p:cNvSpPr/>
            <p:nvPr/>
          </p:nvSpPr>
          <p:spPr>
            <a:xfrm>
              <a:off x="6396600" y="423165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25"/>
            <p:cNvSpPr/>
            <p:nvPr/>
          </p:nvSpPr>
          <p:spPr>
            <a:xfrm>
              <a:off x="6419900" y="423165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25"/>
            <p:cNvSpPr/>
            <p:nvPr/>
          </p:nvSpPr>
          <p:spPr>
            <a:xfrm>
              <a:off x="6443250" y="423165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25"/>
            <p:cNvSpPr/>
            <p:nvPr/>
          </p:nvSpPr>
          <p:spPr>
            <a:xfrm>
              <a:off x="6466550" y="423165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25"/>
            <p:cNvSpPr/>
            <p:nvPr/>
          </p:nvSpPr>
          <p:spPr>
            <a:xfrm>
              <a:off x="6487275" y="4231650"/>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25"/>
            <p:cNvSpPr/>
            <p:nvPr/>
          </p:nvSpPr>
          <p:spPr>
            <a:xfrm>
              <a:off x="6513250" y="423165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25"/>
            <p:cNvSpPr/>
            <p:nvPr/>
          </p:nvSpPr>
          <p:spPr>
            <a:xfrm>
              <a:off x="5953325" y="4211650"/>
              <a:ext cx="15650" cy="15600"/>
            </a:xfrm>
            <a:custGeom>
              <a:rect b="b" l="l" r="r" t="t"/>
              <a:pathLst>
                <a:path extrusionOk="0" h="624" w="626">
                  <a:moveTo>
                    <a:pt x="313" y="0"/>
                  </a:moveTo>
                  <a:cubicBezTo>
                    <a:pt x="141" y="0"/>
                    <a:pt x="0" y="140"/>
                    <a:pt x="0" y="313"/>
                  </a:cubicBezTo>
                  <a:cubicBezTo>
                    <a:pt x="0"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25"/>
            <p:cNvSpPr/>
            <p:nvPr/>
          </p:nvSpPr>
          <p:spPr>
            <a:xfrm>
              <a:off x="597667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25"/>
            <p:cNvSpPr/>
            <p:nvPr/>
          </p:nvSpPr>
          <p:spPr>
            <a:xfrm>
              <a:off x="5999975" y="4211650"/>
              <a:ext cx="15650" cy="15600"/>
            </a:xfrm>
            <a:custGeom>
              <a:rect b="b" l="l" r="r" t="t"/>
              <a:pathLst>
                <a:path extrusionOk="0" h="624" w="626">
                  <a:moveTo>
                    <a:pt x="313" y="0"/>
                  </a:moveTo>
                  <a:cubicBezTo>
                    <a:pt x="141" y="0"/>
                    <a:pt x="1" y="140"/>
                    <a:pt x="1" y="313"/>
                  </a:cubicBezTo>
                  <a:cubicBezTo>
                    <a:pt x="1" y="484"/>
                    <a:pt x="141"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25"/>
            <p:cNvSpPr/>
            <p:nvPr/>
          </p:nvSpPr>
          <p:spPr>
            <a:xfrm>
              <a:off x="6023325"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25"/>
            <p:cNvSpPr/>
            <p:nvPr/>
          </p:nvSpPr>
          <p:spPr>
            <a:xfrm>
              <a:off x="6046675" y="4211650"/>
              <a:ext cx="15625" cy="15600"/>
            </a:xfrm>
            <a:custGeom>
              <a:rect b="b" l="l" r="r" t="t"/>
              <a:pathLst>
                <a:path extrusionOk="0" h="624" w="625">
                  <a:moveTo>
                    <a:pt x="312" y="0"/>
                  </a:moveTo>
                  <a:cubicBezTo>
                    <a:pt x="139" y="0"/>
                    <a:pt x="0" y="140"/>
                    <a:pt x="0" y="313"/>
                  </a:cubicBezTo>
                  <a:cubicBezTo>
                    <a:pt x="0" y="484"/>
                    <a:pt x="139"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25"/>
            <p:cNvSpPr/>
            <p:nvPr/>
          </p:nvSpPr>
          <p:spPr>
            <a:xfrm>
              <a:off x="6067350" y="4211650"/>
              <a:ext cx="18250" cy="15625"/>
            </a:xfrm>
            <a:custGeom>
              <a:rect b="b" l="l" r="r" t="t"/>
              <a:pathLst>
                <a:path extrusionOk="0" h="625" w="730">
                  <a:moveTo>
                    <a:pt x="418" y="0"/>
                  </a:moveTo>
                  <a:cubicBezTo>
                    <a:pt x="140" y="0"/>
                    <a:pt x="1" y="335"/>
                    <a:pt x="198" y="533"/>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25"/>
            <p:cNvSpPr/>
            <p:nvPr/>
          </p:nvSpPr>
          <p:spPr>
            <a:xfrm>
              <a:off x="60933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25"/>
            <p:cNvSpPr/>
            <p:nvPr/>
          </p:nvSpPr>
          <p:spPr>
            <a:xfrm>
              <a:off x="61166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25"/>
            <p:cNvSpPr/>
            <p:nvPr/>
          </p:nvSpPr>
          <p:spPr>
            <a:xfrm>
              <a:off x="613997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25"/>
            <p:cNvSpPr/>
            <p:nvPr/>
          </p:nvSpPr>
          <p:spPr>
            <a:xfrm>
              <a:off x="6160650" y="4211650"/>
              <a:ext cx="18300" cy="15625"/>
            </a:xfrm>
            <a:custGeom>
              <a:rect b="b" l="l" r="r" t="t"/>
              <a:pathLst>
                <a:path extrusionOk="0" h="625" w="732">
                  <a:moveTo>
                    <a:pt x="419" y="0"/>
                  </a:moveTo>
                  <a:cubicBezTo>
                    <a:pt x="140" y="0"/>
                    <a:pt x="1" y="335"/>
                    <a:pt x="198" y="533"/>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25"/>
            <p:cNvSpPr/>
            <p:nvPr/>
          </p:nvSpPr>
          <p:spPr>
            <a:xfrm>
              <a:off x="6186625"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25"/>
            <p:cNvSpPr/>
            <p:nvPr/>
          </p:nvSpPr>
          <p:spPr>
            <a:xfrm>
              <a:off x="62099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25"/>
            <p:cNvSpPr/>
            <p:nvPr/>
          </p:nvSpPr>
          <p:spPr>
            <a:xfrm>
              <a:off x="6233275" y="4211650"/>
              <a:ext cx="15625" cy="15600"/>
            </a:xfrm>
            <a:custGeom>
              <a:rect b="b" l="l" r="r" t="t"/>
              <a:pathLst>
                <a:path extrusionOk="0" h="624" w="625">
                  <a:moveTo>
                    <a:pt x="312" y="0"/>
                  </a:moveTo>
                  <a:cubicBezTo>
                    <a:pt x="141" y="0"/>
                    <a:pt x="0" y="140"/>
                    <a:pt x="0" y="313"/>
                  </a:cubicBezTo>
                  <a:cubicBezTo>
                    <a:pt x="0" y="484"/>
                    <a:pt x="141"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25"/>
            <p:cNvSpPr/>
            <p:nvPr/>
          </p:nvSpPr>
          <p:spPr>
            <a:xfrm>
              <a:off x="62566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25"/>
            <p:cNvSpPr/>
            <p:nvPr/>
          </p:nvSpPr>
          <p:spPr>
            <a:xfrm>
              <a:off x="6279950" y="4211650"/>
              <a:ext cx="15650" cy="15600"/>
            </a:xfrm>
            <a:custGeom>
              <a:rect b="b" l="l" r="r" t="t"/>
              <a:pathLst>
                <a:path extrusionOk="0" h="624" w="626">
                  <a:moveTo>
                    <a:pt x="313" y="0"/>
                  </a:moveTo>
                  <a:cubicBezTo>
                    <a:pt x="140" y="0"/>
                    <a:pt x="1" y="140"/>
                    <a:pt x="1" y="313"/>
                  </a:cubicBezTo>
                  <a:cubicBezTo>
                    <a:pt x="1"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25"/>
            <p:cNvSpPr/>
            <p:nvPr/>
          </p:nvSpPr>
          <p:spPr>
            <a:xfrm>
              <a:off x="630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25"/>
            <p:cNvSpPr/>
            <p:nvPr/>
          </p:nvSpPr>
          <p:spPr>
            <a:xfrm>
              <a:off x="6323950" y="421165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3"/>
                  </a:cubicBezTo>
                  <a:cubicBezTo>
                    <a:pt x="261" y="596"/>
                    <a:pt x="340" y="625"/>
                    <a:pt x="417" y="625"/>
                  </a:cubicBezTo>
                  <a:cubicBezTo>
                    <a:pt x="577" y="625"/>
                    <a:pt x="731" y="500"/>
                    <a:pt x="731" y="313"/>
                  </a:cubicBezTo>
                  <a:cubicBezTo>
                    <a:pt x="731" y="141"/>
                    <a:pt x="59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25"/>
            <p:cNvSpPr/>
            <p:nvPr/>
          </p:nvSpPr>
          <p:spPr>
            <a:xfrm>
              <a:off x="634990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25"/>
            <p:cNvSpPr/>
            <p:nvPr/>
          </p:nvSpPr>
          <p:spPr>
            <a:xfrm>
              <a:off x="637325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25"/>
            <p:cNvSpPr/>
            <p:nvPr/>
          </p:nvSpPr>
          <p:spPr>
            <a:xfrm>
              <a:off x="6396600" y="4211650"/>
              <a:ext cx="15625" cy="15600"/>
            </a:xfrm>
            <a:custGeom>
              <a:rect b="b" l="l" r="r" t="t"/>
              <a:pathLst>
                <a:path extrusionOk="0" h="624" w="625">
                  <a:moveTo>
                    <a:pt x="313" y="0"/>
                  </a:moveTo>
                  <a:cubicBezTo>
                    <a:pt x="140" y="0"/>
                    <a:pt x="0" y="140"/>
                    <a:pt x="0" y="313"/>
                  </a:cubicBezTo>
                  <a:cubicBezTo>
                    <a:pt x="0" y="484"/>
                    <a:pt x="140" y="623"/>
                    <a:pt x="313" y="623"/>
                  </a:cubicBezTo>
                  <a:cubicBezTo>
                    <a:pt x="484" y="623"/>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25"/>
            <p:cNvSpPr/>
            <p:nvPr/>
          </p:nvSpPr>
          <p:spPr>
            <a:xfrm>
              <a:off x="6419900" y="4211650"/>
              <a:ext cx="15650" cy="15600"/>
            </a:xfrm>
            <a:custGeom>
              <a:rect b="b" l="l" r="r" t="t"/>
              <a:pathLst>
                <a:path extrusionOk="0" h="624" w="626">
                  <a:moveTo>
                    <a:pt x="313" y="0"/>
                  </a:moveTo>
                  <a:cubicBezTo>
                    <a:pt x="140" y="0"/>
                    <a:pt x="1" y="140"/>
                    <a:pt x="1" y="313"/>
                  </a:cubicBezTo>
                  <a:cubicBezTo>
                    <a:pt x="1"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9" name="Google Shape;7299;p25"/>
            <p:cNvSpPr/>
            <p:nvPr/>
          </p:nvSpPr>
          <p:spPr>
            <a:xfrm>
              <a:off x="6443250" y="4211650"/>
              <a:ext cx="15625" cy="15600"/>
            </a:xfrm>
            <a:custGeom>
              <a:rect b="b" l="l" r="r" t="t"/>
              <a:pathLst>
                <a:path extrusionOk="0" h="624" w="625">
                  <a:moveTo>
                    <a:pt x="313" y="0"/>
                  </a:moveTo>
                  <a:cubicBezTo>
                    <a:pt x="140" y="0"/>
                    <a:pt x="0" y="140"/>
                    <a:pt x="0" y="313"/>
                  </a:cubicBezTo>
                  <a:cubicBezTo>
                    <a:pt x="0" y="484"/>
                    <a:pt x="140" y="623"/>
                    <a:pt x="313" y="623"/>
                  </a:cubicBezTo>
                  <a:cubicBezTo>
                    <a:pt x="485" y="623"/>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0" name="Google Shape;7300;p25"/>
            <p:cNvSpPr/>
            <p:nvPr/>
          </p:nvSpPr>
          <p:spPr>
            <a:xfrm>
              <a:off x="6466550" y="4211650"/>
              <a:ext cx="15650" cy="15600"/>
            </a:xfrm>
            <a:custGeom>
              <a:rect b="b" l="l" r="r" t="t"/>
              <a:pathLst>
                <a:path extrusionOk="0" h="624" w="626">
                  <a:moveTo>
                    <a:pt x="313" y="0"/>
                  </a:moveTo>
                  <a:cubicBezTo>
                    <a:pt x="142" y="0"/>
                    <a:pt x="1" y="140"/>
                    <a:pt x="1" y="313"/>
                  </a:cubicBezTo>
                  <a:cubicBezTo>
                    <a:pt x="1" y="484"/>
                    <a:pt x="142"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25"/>
            <p:cNvSpPr/>
            <p:nvPr/>
          </p:nvSpPr>
          <p:spPr>
            <a:xfrm>
              <a:off x="6487275" y="4211650"/>
              <a:ext cx="18250" cy="15625"/>
            </a:xfrm>
            <a:custGeom>
              <a:rect b="b" l="l" r="r" t="t"/>
              <a:pathLst>
                <a:path extrusionOk="0" h="625" w="730">
                  <a:moveTo>
                    <a:pt x="418" y="0"/>
                  </a:moveTo>
                  <a:cubicBezTo>
                    <a:pt x="139" y="0"/>
                    <a:pt x="1" y="335"/>
                    <a:pt x="196" y="533"/>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25"/>
            <p:cNvSpPr/>
            <p:nvPr/>
          </p:nvSpPr>
          <p:spPr>
            <a:xfrm>
              <a:off x="6513250" y="4211650"/>
              <a:ext cx="15625" cy="15600"/>
            </a:xfrm>
            <a:custGeom>
              <a:rect b="b" l="l" r="r" t="t"/>
              <a:pathLst>
                <a:path extrusionOk="0" h="624" w="625">
                  <a:moveTo>
                    <a:pt x="312" y="0"/>
                  </a:moveTo>
                  <a:cubicBezTo>
                    <a:pt x="140" y="0"/>
                    <a:pt x="0" y="140"/>
                    <a:pt x="0" y="313"/>
                  </a:cubicBezTo>
                  <a:cubicBezTo>
                    <a:pt x="0" y="484"/>
                    <a:pt x="140" y="623"/>
                    <a:pt x="312" y="623"/>
                  </a:cubicBezTo>
                  <a:cubicBezTo>
                    <a:pt x="484" y="623"/>
                    <a:pt x="625" y="484"/>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25"/>
            <p:cNvSpPr/>
            <p:nvPr/>
          </p:nvSpPr>
          <p:spPr>
            <a:xfrm>
              <a:off x="5953325" y="4191600"/>
              <a:ext cx="15650" cy="15650"/>
            </a:xfrm>
            <a:custGeom>
              <a:rect b="b" l="l" r="r" t="t"/>
              <a:pathLst>
                <a:path extrusionOk="0" h="626" w="626">
                  <a:moveTo>
                    <a:pt x="313" y="1"/>
                  </a:moveTo>
                  <a:cubicBezTo>
                    <a:pt x="141" y="1"/>
                    <a:pt x="0" y="142"/>
                    <a:pt x="0" y="313"/>
                  </a:cubicBezTo>
                  <a:cubicBezTo>
                    <a:pt x="0"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25"/>
            <p:cNvSpPr/>
            <p:nvPr/>
          </p:nvSpPr>
          <p:spPr>
            <a:xfrm>
              <a:off x="597667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25"/>
            <p:cNvSpPr/>
            <p:nvPr/>
          </p:nvSpPr>
          <p:spPr>
            <a:xfrm>
              <a:off x="5999975" y="419160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25"/>
            <p:cNvSpPr/>
            <p:nvPr/>
          </p:nvSpPr>
          <p:spPr>
            <a:xfrm>
              <a:off x="6023325"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25"/>
            <p:cNvSpPr/>
            <p:nvPr/>
          </p:nvSpPr>
          <p:spPr>
            <a:xfrm>
              <a:off x="6046675" y="419160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25"/>
            <p:cNvSpPr/>
            <p:nvPr/>
          </p:nvSpPr>
          <p:spPr>
            <a:xfrm>
              <a:off x="6067350" y="4191600"/>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2"/>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9" name="Google Shape;7309;p25"/>
            <p:cNvSpPr/>
            <p:nvPr/>
          </p:nvSpPr>
          <p:spPr>
            <a:xfrm>
              <a:off x="60933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0" name="Google Shape;7310;p25"/>
            <p:cNvSpPr/>
            <p:nvPr/>
          </p:nvSpPr>
          <p:spPr>
            <a:xfrm>
              <a:off x="61166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25"/>
            <p:cNvSpPr/>
            <p:nvPr/>
          </p:nvSpPr>
          <p:spPr>
            <a:xfrm>
              <a:off x="613997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25"/>
            <p:cNvSpPr/>
            <p:nvPr/>
          </p:nvSpPr>
          <p:spPr>
            <a:xfrm>
              <a:off x="6160650" y="4191600"/>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2"/>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25"/>
            <p:cNvSpPr/>
            <p:nvPr/>
          </p:nvSpPr>
          <p:spPr>
            <a:xfrm>
              <a:off x="6186625"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25"/>
            <p:cNvSpPr/>
            <p:nvPr/>
          </p:nvSpPr>
          <p:spPr>
            <a:xfrm>
              <a:off x="62099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25"/>
            <p:cNvSpPr/>
            <p:nvPr/>
          </p:nvSpPr>
          <p:spPr>
            <a:xfrm>
              <a:off x="6233275" y="419160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6" name="Google Shape;7316;p25"/>
            <p:cNvSpPr/>
            <p:nvPr/>
          </p:nvSpPr>
          <p:spPr>
            <a:xfrm>
              <a:off x="62566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7" name="Google Shape;7317;p25"/>
            <p:cNvSpPr/>
            <p:nvPr/>
          </p:nvSpPr>
          <p:spPr>
            <a:xfrm>
              <a:off x="6279950" y="419160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25"/>
            <p:cNvSpPr/>
            <p:nvPr/>
          </p:nvSpPr>
          <p:spPr>
            <a:xfrm>
              <a:off x="630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9" name="Google Shape;7319;p25"/>
            <p:cNvSpPr/>
            <p:nvPr/>
          </p:nvSpPr>
          <p:spPr>
            <a:xfrm>
              <a:off x="6323950" y="4191600"/>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2"/>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0" name="Google Shape;7320;p25"/>
            <p:cNvSpPr/>
            <p:nvPr/>
          </p:nvSpPr>
          <p:spPr>
            <a:xfrm>
              <a:off x="634990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25"/>
            <p:cNvSpPr/>
            <p:nvPr/>
          </p:nvSpPr>
          <p:spPr>
            <a:xfrm>
              <a:off x="637325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25"/>
            <p:cNvSpPr/>
            <p:nvPr/>
          </p:nvSpPr>
          <p:spPr>
            <a:xfrm>
              <a:off x="6396600" y="419160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25"/>
            <p:cNvSpPr/>
            <p:nvPr/>
          </p:nvSpPr>
          <p:spPr>
            <a:xfrm>
              <a:off x="6419900" y="419160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25"/>
            <p:cNvSpPr/>
            <p:nvPr/>
          </p:nvSpPr>
          <p:spPr>
            <a:xfrm>
              <a:off x="6443250" y="419160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25"/>
            <p:cNvSpPr/>
            <p:nvPr/>
          </p:nvSpPr>
          <p:spPr>
            <a:xfrm>
              <a:off x="6466550" y="419160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25"/>
            <p:cNvSpPr/>
            <p:nvPr/>
          </p:nvSpPr>
          <p:spPr>
            <a:xfrm>
              <a:off x="6487275" y="4191600"/>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2"/>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25"/>
            <p:cNvSpPr/>
            <p:nvPr/>
          </p:nvSpPr>
          <p:spPr>
            <a:xfrm>
              <a:off x="6513250" y="419160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25"/>
            <p:cNvSpPr/>
            <p:nvPr/>
          </p:nvSpPr>
          <p:spPr>
            <a:xfrm>
              <a:off x="5953325" y="4171600"/>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25"/>
            <p:cNvSpPr/>
            <p:nvPr/>
          </p:nvSpPr>
          <p:spPr>
            <a:xfrm>
              <a:off x="597667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0" name="Google Shape;7330;p25"/>
            <p:cNvSpPr/>
            <p:nvPr/>
          </p:nvSpPr>
          <p:spPr>
            <a:xfrm>
              <a:off x="5999975" y="4171600"/>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1" name="Google Shape;7331;p25"/>
            <p:cNvSpPr/>
            <p:nvPr/>
          </p:nvSpPr>
          <p:spPr>
            <a:xfrm>
              <a:off x="6023325"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25"/>
            <p:cNvSpPr/>
            <p:nvPr/>
          </p:nvSpPr>
          <p:spPr>
            <a:xfrm>
              <a:off x="6046675" y="4171600"/>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25"/>
            <p:cNvSpPr/>
            <p:nvPr/>
          </p:nvSpPr>
          <p:spPr>
            <a:xfrm>
              <a:off x="6067350" y="417160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25"/>
            <p:cNvSpPr/>
            <p:nvPr/>
          </p:nvSpPr>
          <p:spPr>
            <a:xfrm>
              <a:off x="60933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25"/>
            <p:cNvSpPr/>
            <p:nvPr/>
          </p:nvSpPr>
          <p:spPr>
            <a:xfrm>
              <a:off x="61166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25"/>
            <p:cNvSpPr/>
            <p:nvPr/>
          </p:nvSpPr>
          <p:spPr>
            <a:xfrm>
              <a:off x="613997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25"/>
            <p:cNvSpPr/>
            <p:nvPr/>
          </p:nvSpPr>
          <p:spPr>
            <a:xfrm>
              <a:off x="6160650" y="417160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25"/>
            <p:cNvSpPr/>
            <p:nvPr/>
          </p:nvSpPr>
          <p:spPr>
            <a:xfrm>
              <a:off x="6186625"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25"/>
            <p:cNvSpPr/>
            <p:nvPr/>
          </p:nvSpPr>
          <p:spPr>
            <a:xfrm>
              <a:off x="62099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25"/>
            <p:cNvSpPr/>
            <p:nvPr/>
          </p:nvSpPr>
          <p:spPr>
            <a:xfrm>
              <a:off x="6233275" y="41716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25"/>
            <p:cNvSpPr/>
            <p:nvPr/>
          </p:nvSpPr>
          <p:spPr>
            <a:xfrm>
              <a:off x="62566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25"/>
            <p:cNvSpPr/>
            <p:nvPr/>
          </p:nvSpPr>
          <p:spPr>
            <a:xfrm>
              <a:off x="6279950" y="41716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25"/>
            <p:cNvSpPr/>
            <p:nvPr/>
          </p:nvSpPr>
          <p:spPr>
            <a:xfrm>
              <a:off x="630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25"/>
            <p:cNvSpPr/>
            <p:nvPr/>
          </p:nvSpPr>
          <p:spPr>
            <a:xfrm>
              <a:off x="6323950" y="417160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5" name="Google Shape;7345;p25"/>
            <p:cNvSpPr/>
            <p:nvPr/>
          </p:nvSpPr>
          <p:spPr>
            <a:xfrm>
              <a:off x="634990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6" name="Google Shape;7346;p25"/>
            <p:cNvSpPr/>
            <p:nvPr/>
          </p:nvSpPr>
          <p:spPr>
            <a:xfrm>
              <a:off x="637325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25"/>
            <p:cNvSpPr/>
            <p:nvPr/>
          </p:nvSpPr>
          <p:spPr>
            <a:xfrm>
              <a:off x="6396600" y="41716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8" name="Google Shape;7348;p25"/>
            <p:cNvSpPr/>
            <p:nvPr/>
          </p:nvSpPr>
          <p:spPr>
            <a:xfrm>
              <a:off x="6419900" y="41716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25"/>
            <p:cNvSpPr/>
            <p:nvPr/>
          </p:nvSpPr>
          <p:spPr>
            <a:xfrm>
              <a:off x="6443250" y="4171600"/>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25"/>
            <p:cNvSpPr/>
            <p:nvPr/>
          </p:nvSpPr>
          <p:spPr>
            <a:xfrm>
              <a:off x="6466550" y="41716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25"/>
            <p:cNvSpPr/>
            <p:nvPr/>
          </p:nvSpPr>
          <p:spPr>
            <a:xfrm>
              <a:off x="6487275" y="417160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25"/>
            <p:cNvSpPr/>
            <p:nvPr/>
          </p:nvSpPr>
          <p:spPr>
            <a:xfrm>
              <a:off x="6513250" y="4171600"/>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25"/>
            <p:cNvSpPr/>
            <p:nvPr/>
          </p:nvSpPr>
          <p:spPr>
            <a:xfrm>
              <a:off x="5953325" y="415157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25"/>
            <p:cNvSpPr/>
            <p:nvPr/>
          </p:nvSpPr>
          <p:spPr>
            <a:xfrm>
              <a:off x="597667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25"/>
            <p:cNvSpPr/>
            <p:nvPr/>
          </p:nvSpPr>
          <p:spPr>
            <a:xfrm>
              <a:off x="59300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25"/>
            <p:cNvSpPr/>
            <p:nvPr/>
          </p:nvSpPr>
          <p:spPr>
            <a:xfrm>
              <a:off x="5999975" y="415157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25"/>
            <p:cNvSpPr/>
            <p:nvPr/>
          </p:nvSpPr>
          <p:spPr>
            <a:xfrm>
              <a:off x="6023325"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25"/>
            <p:cNvSpPr/>
            <p:nvPr/>
          </p:nvSpPr>
          <p:spPr>
            <a:xfrm>
              <a:off x="6046675" y="415157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25"/>
            <p:cNvSpPr/>
            <p:nvPr/>
          </p:nvSpPr>
          <p:spPr>
            <a:xfrm>
              <a:off x="6067350"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25"/>
            <p:cNvSpPr/>
            <p:nvPr/>
          </p:nvSpPr>
          <p:spPr>
            <a:xfrm>
              <a:off x="60933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25"/>
            <p:cNvSpPr/>
            <p:nvPr/>
          </p:nvSpPr>
          <p:spPr>
            <a:xfrm>
              <a:off x="61166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25"/>
            <p:cNvSpPr/>
            <p:nvPr/>
          </p:nvSpPr>
          <p:spPr>
            <a:xfrm>
              <a:off x="613997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25"/>
            <p:cNvSpPr/>
            <p:nvPr/>
          </p:nvSpPr>
          <p:spPr>
            <a:xfrm>
              <a:off x="6160650" y="415157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25"/>
            <p:cNvSpPr/>
            <p:nvPr/>
          </p:nvSpPr>
          <p:spPr>
            <a:xfrm>
              <a:off x="6186625"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25"/>
            <p:cNvSpPr/>
            <p:nvPr/>
          </p:nvSpPr>
          <p:spPr>
            <a:xfrm>
              <a:off x="62099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25"/>
            <p:cNvSpPr/>
            <p:nvPr/>
          </p:nvSpPr>
          <p:spPr>
            <a:xfrm>
              <a:off x="6233275" y="41515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25"/>
            <p:cNvSpPr/>
            <p:nvPr/>
          </p:nvSpPr>
          <p:spPr>
            <a:xfrm>
              <a:off x="62566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25"/>
            <p:cNvSpPr/>
            <p:nvPr/>
          </p:nvSpPr>
          <p:spPr>
            <a:xfrm>
              <a:off x="6279950" y="41515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25"/>
            <p:cNvSpPr/>
            <p:nvPr/>
          </p:nvSpPr>
          <p:spPr>
            <a:xfrm>
              <a:off x="630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25"/>
            <p:cNvSpPr/>
            <p:nvPr/>
          </p:nvSpPr>
          <p:spPr>
            <a:xfrm>
              <a:off x="6323950" y="415157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25"/>
            <p:cNvSpPr/>
            <p:nvPr/>
          </p:nvSpPr>
          <p:spPr>
            <a:xfrm>
              <a:off x="634990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25"/>
            <p:cNvSpPr/>
            <p:nvPr/>
          </p:nvSpPr>
          <p:spPr>
            <a:xfrm>
              <a:off x="637325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25"/>
            <p:cNvSpPr/>
            <p:nvPr/>
          </p:nvSpPr>
          <p:spPr>
            <a:xfrm>
              <a:off x="6396600" y="415157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25"/>
            <p:cNvSpPr/>
            <p:nvPr/>
          </p:nvSpPr>
          <p:spPr>
            <a:xfrm>
              <a:off x="6419900" y="41515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25"/>
            <p:cNvSpPr/>
            <p:nvPr/>
          </p:nvSpPr>
          <p:spPr>
            <a:xfrm>
              <a:off x="6443250" y="415157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25"/>
            <p:cNvSpPr/>
            <p:nvPr/>
          </p:nvSpPr>
          <p:spPr>
            <a:xfrm>
              <a:off x="6466550" y="41515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7" name="Google Shape;7377;p25"/>
            <p:cNvSpPr/>
            <p:nvPr/>
          </p:nvSpPr>
          <p:spPr>
            <a:xfrm>
              <a:off x="6487275" y="415157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8" name="Google Shape;7378;p25"/>
            <p:cNvSpPr/>
            <p:nvPr/>
          </p:nvSpPr>
          <p:spPr>
            <a:xfrm>
              <a:off x="6513250" y="415157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25"/>
            <p:cNvSpPr/>
            <p:nvPr/>
          </p:nvSpPr>
          <p:spPr>
            <a:xfrm>
              <a:off x="59300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25"/>
            <p:cNvSpPr/>
            <p:nvPr/>
          </p:nvSpPr>
          <p:spPr>
            <a:xfrm>
              <a:off x="5953325" y="4131575"/>
              <a:ext cx="15650" cy="15625"/>
            </a:xfrm>
            <a:custGeom>
              <a:rect b="b" l="l" r="r" t="t"/>
              <a:pathLst>
                <a:path extrusionOk="0" h="625" w="626">
                  <a:moveTo>
                    <a:pt x="313" y="0"/>
                  </a:moveTo>
                  <a:cubicBezTo>
                    <a:pt x="141" y="0"/>
                    <a:pt x="0" y="140"/>
                    <a:pt x="0" y="313"/>
                  </a:cubicBezTo>
                  <a:cubicBezTo>
                    <a:pt x="0"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25"/>
            <p:cNvSpPr/>
            <p:nvPr/>
          </p:nvSpPr>
          <p:spPr>
            <a:xfrm>
              <a:off x="597667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25"/>
            <p:cNvSpPr/>
            <p:nvPr/>
          </p:nvSpPr>
          <p:spPr>
            <a:xfrm>
              <a:off x="5999975" y="4131575"/>
              <a:ext cx="15650" cy="15625"/>
            </a:xfrm>
            <a:custGeom>
              <a:rect b="b" l="l" r="r" t="t"/>
              <a:pathLst>
                <a:path extrusionOk="0" h="625" w="626">
                  <a:moveTo>
                    <a:pt x="313" y="0"/>
                  </a:moveTo>
                  <a:cubicBezTo>
                    <a:pt x="141" y="0"/>
                    <a:pt x="1" y="140"/>
                    <a:pt x="1" y="313"/>
                  </a:cubicBezTo>
                  <a:cubicBezTo>
                    <a:pt x="1" y="486"/>
                    <a:pt x="141"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25"/>
            <p:cNvSpPr/>
            <p:nvPr/>
          </p:nvSpPr>
          <p:spPr>
            <a:xfrm>
              <a:off x="6023325"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25"/>
            <p:cNvSpPr/>
            <p:nvPr/>
          </p:nvSpPr>
          <p:spPr>
            <a:xfrm>
              <a:off x="6046675" y="4131575"/>
              <a:ext cx="15625" cy="15625"/>
            </a:xfrm>
            <a:custGeom>
              <a:rect b="b" l="l" r="r" t="t"/>
              <a:pathLst>
                <a:path extrusionOk="0" h="625" w="625">
                  <a:moveTo>
                    <a:pt x="312" y="0"/>
                  </a:moveTo>
                  <a:cubicBezTo>
                    <a:pt x="139" y="0"/>
                    <a:pt x="0" y="140"/>
                    <a:pt x="0" y="313"/>
                  </a:cubicBezTo>
                  <a:cubicBezTo>
                    <a:pt x="0" y="486"/>
                    <a:pt x="139"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25"/>
            <p:cNvSpPr/>
            <p:nvPr/>
          </p:nvSpPr>
          <p:spPr>
            <a:xfrm>
              <a:off x="6067350"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25"/>
            <p:cNvSpPr/>
            <p:nvPr/>
          </p:nvSpPr>
          <p:spPr>
            <a:xfrm>
              <a:off x="60933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25"/>
            <p:cNvSpPr/>
            <p:nvPr/>
          </p:nvSpPr>
          <p:spPr>
            <a:xfrm>
              <a:off x="61166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8" name="Google Shape;7388;p25"/>
            <p:cNvSpPr/>
            <p:nvPr/>
          </p:nvSpPr>
          <p:spPr>
            <a:xfrm>
              <a:off x="613997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9" name="Google Shape;7389;p25"/>
            <p:cNvSpPr/>
            <p:nvPr/>
          </p:nvSpPr>
          <p:spPr>
            <a:xfrm>
              <a:off x="6160650" y="4131575"/>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25"/>
            <p:cNvSpPr/>
            <p:nvPr/>
          </p:nvSpPr>
          <p:spPr>
            <a:xfrm>
              <a:off x="6186625"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25"/>
            <p:cNvSpPr/>
            <p:nvPr/>
          </p:nvSpPr>
          <p:spPr>
            <a:xfrm>
              <a:off x="62099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25"/>
            <p:cNvSpPr/>
            <p:nvPr/>
          </p:nvSpPr>
          <p:spPr>
            <a:xfrm>
              <a:off x="6233275" y="4131575"/>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25"/>
            <p:cNvSpPr/>
            <p:nvPr/>
          </p:nvSpPr>
          <p:spPr>
            <a:xfrm>
              <a:off x="62566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25"/>
            <p:cNvSpPr/>
            <p:nvPr/>
          </p:nvSpPr>
          <p:spPr>
            <a:xfrm>
              <a:off x="6279950" y="4131575"/>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25"/>
            <p:cNvSpPr/>
            <p:nvPr/>
          </p:nvSpPr>
          <p:spPr>
            <a:xfrm>
              <a:off x="630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25"/>
            <p:cNvSpPr/>
            <p:nvPr/>
          </p:nvSpPr>
          <p:spPr>
            <a:xfrm>
              <a:off x="6323950" y="413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25"/>
            <p:cNvSpPr/>
            <p:nvPr/>
          </p:nvSpPr>
          <p:spPr>
            <a:xfrm>
              <a:off x="634990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25"/>
            <p:cNvSpPr/>
            <p:nvPr/>
          </p:nvSpPr>
          <p:spPr>
            <a:xfrm>
              <a:off x="637325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25"/>
            <p:cNvSpPr/>
            <p:nvPr/>
          </p:nvSpPr>
          <p:spPr>
            <a:xfrm>
              <a:off x="6396600" y="4131575"/>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25"/>
            <p:cNvSpPr/>
            <p:nvPr/>
          </p:nvSpPr>
          <p:spPr>
            <a:xfrm>
              <a:off x="6419900" y="4131575"/>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25"/>
            <p:cNvSpPr/>
            <p:nvPr/>
          </p:nvSpPr>
          <p:spPr>
            <a:xfrm>
              <a:off x="6443250" y="4131575"/>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25"/>
            <p:cNvSpPr/>
            <p:nvPr/>
          </p:nvSpPr>
          <p:spPr>
            <a:xfrm>
              <a:off x="6466550" y="4131575"/>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25"/>
            <p:cNvSpPr/>
            <p:nvPr/>
          </p:nvSpPr>
          <p:spPr>
            <a:xfrm>
              <a:off x="6487275" y="413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25"/>
            <p:cNvSpPr/>
            <p:nvPr/>
          </p:nvSpPr>
          <p:spPr>
            <a:xfrm>
              <a:off x="6513250" y="4131575"/>
              <a:ext cx="15625" cy="15625"/>
            </a:xfrm>
            <a:custGeom>
              <a:rect b="b" l="l" r="r" t="t"/>
              <a:pathLst>
                <a:path extrusionOk="0" h="625" w="625">
                  <a:moveTo>
                    <a:pt x="312" y="0"/>
                  </a:moveTo>
                  <a:cubicBezTo>
                    <a:pt x="140" y="0"/>
                    <a:pt x="0" y="140"/>
                    <a:pt x="0" y="313"/>
                  </a:cubicBezTo>
                  <a:cubicBezTo>
                    <a:pt x="0" y="486"/>
                    <a:pt x="140" y="625"/>
                    <a:pt x="312" y="625"/>
                  </a:cubicBezTo>
                  <a:cubicBezTo>
                    <a:pt x="484" y="625"/>
                    <a:pt x="625" y="486"/>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25"/>
            <p:cNvSpPr/>
            <p:nvPr/>
          </p:nvSpPr>
          <p:spPr>
            <a:xfrm>
              <a:off x="59300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6" name="Google Shape;7406;p25"/>
            <p:cNvSpPr/>
            <p:nvPr/>
          </p:nvSpPr>
          <p:spPr>
            <a:xfrm>
              <a:off x="5953325" y="4111575"/>
              <a:ext cx="15650" cy="15625"/>
            </a:xfrm>
            <a:custGeom>
              <a:rect b="b" l="l" r="r" t="t"/>
              <a:pathLst>
                <a:path extrusionOk="0" h="625" w="626">
                  <a:moveTo>
                    <a:pt x="313" y="0"/>
                  </a:moveTo>
                  <a:cubicBezTo>
                    <a:pt x="141" y="0"/>
                    <a:pt x="0" y="140"/>
                    <a:pt x="0" y="312"/>
                  </a:cubicBezTo>
                  <a:cubicBezTo>
                    <a:pt x="0"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7" name="Google Shape;7407;p25"/>
            <p:cNvSpPr/>
            <p:nvPr/>
          </p:nvSpPr>
          <p:spPr>
            <a:xfrm>
              <a:off x="597667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25"/>
            <p:cNvSpPr/>
            <p:nvPr/>
          </p:nvSpPr>
          <p:spPr>
            <a:xfrm>
              <a:off x="5999975" y="4111575"/>
              <a:ext cx="15650" cy="15625"/>
            </a:xfrm>
            <a:custGeom>
              <a:rect b="b" l="l" r="r" t="t"/>
              <a:pathLst>
                <a:path extrusionOk="0" h="625" w="626">
                  <a:moveTo>
                    <a:pt x="313" y="0"/>
                  </a:moveTo>
                  <a:cubicBezTo>
                    <a:pt x="141" y="0"/>
                    <a:pt x="1" y="140"/>
                    <a:pt x="1" y="312"/>
                  </a:cubicBezTo>
                  <a:cubicBezTo>
                    <a:pt x="1" y="485"/>
                    <a:pt x="141"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25"/>
            <p:cNvSpPr/>
            <p:nvPr/>
          </p:nvSpPr>
          <p:spPr>
            <a:xfrm>
              <a:off x="6023325"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25"/>
            <p:cNvSpPr/>
            <p:nvPr/>
          </p:nvSpPr>
          <p:spPr>
            <a:xfrm>
              <a:off x="6046675" y="411157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25"/>
            <p:cNvSpPr/>
            <p:nvPr/>
          </p:nvSpPr>
          <p:spPr>
            <a:xfrm>
              <a:off x="6067350"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25"/>
            <p:cNvSpPr/>
            <p:nvPr/>
          </p:nvSpPr>
          <p:spPr>
            <a:xfrm>
              <a:off x="60933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3" name="Google Shape;7413;p25"/>
            <p:cNvSpPr/>
            <p:nvPr/>
          </p:nvSpPr>
          <p:spPr>
            <a:xfrm>
              <a:off x="61166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4" name="Google Shape;7414;p25"/>
            <p:cNvSpPr/>
            <p:nvPr/>
          </p:nvSpPr>
          <p:spPr>
            <a:xfrm>
              <a:off x="613997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25"/>
            <p:cNvSpPr/>
            <p:nvPr/>
          </p:nvSpPr>
          <p:spPr>
            <a:xfrm>
              <a:off x="6160650" y="4111575"/>
              <a:ext cx="18300" cy="15650"/>
            </a:xfrm>
            <a:custGeom>
              <a:rect b="b" l="l" r="r" t="t"/>
              <a:pathLst>
                <a:path extrusionOk="0" h="626"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25"/>
            <p:cNvSpPr/>
            <p:nvPr/>
          </p:nvSpPr>
          <p:spPr>
            <a:xfrm>
              <a:off x="6186625"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25"/>
            <p:cNvSpPr/>
            <p:nvPr/>
          </p:nvSpPr>
          <p:spPr>
            <a:xfrm>
              <a:off x="62099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25"/>
            <p:cNvSpPr/>
            <p:nvPr/>
          </p:nvSpPr>
          <p:spPr>
            <a:xfrm>
              <a:off x="6233275" y="411157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25"/>
            <p:cNvSpPr/>
            <p:nvPr/>
          </p:nvSpPr>
          <p:spPr>
            <a:xfrm>
              <a:off x="62566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25"/>
            <p:cNvSpPr/>
            <p:nvPr/>
          </p:nvSpPr>
          <p:spPr>
            <a:xfrm>
              <a:off x="6279950" y="411157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25"/>
            <p:cNvSpPr/>
            <p:nvPr/>
          </p:nvSpPr>
          <p:spPr>
            <a:xfrm>
              <a:off x="630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25"/>
            <p:cNvSpPr/>
            <p:nvPr/>
          </p:nvSpPr>
          <p:spPr>
            <a:xfrm>
              <a:off x="6323950" y="4111575"/>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25"/>
            <p:cNvSpPr/>
            <p:nvPr/>
          </p:nvSpPr>
          <p:spPr>
            <a:xfrm>
              <a:off x="634990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25"/>
            <p:cNvSpPr/>
            <p:nvPr/>
          </p:nvSpPr>
          <p:spPr>
            <a:xfrm>
              <a:off x="637325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25"/>
            <p:cNvSpPr/>
            <p:nvPr/>
          </p:nvSpPr>
          <p:spPr>
            <a:xfrm>
              <a:off x="6396600" y="411157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25"/>
            <p:cNvSpPr/>
            <p:nvPr/>
          </p:nvSpPr>
          <p:spPr>
            <a:xfrm>
              <a:off x="6419900" y="411157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7" name="Google Shape;7427;p25"/>
            <p:cNvSpPr/>
            <p:nvPr/>
          </p:nvSpPr>
          <p:spPr>
            <a:xfrm>
              <a:off x="6443250" y="411157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25"/>
            <p:cNvSpPr/>
            <p:nvPr/>
          </p:nvSpPr>
          <p:spPr>
            <a:xfrm>
              <a:off x="6466550" y="411157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25"/>
            <p:cNvSpPr/>
            <p:nvPr/>
          </p:nvSpPr>
          <p:spPr>
            <a:xfrm>
              <a:off x="6487275" y="4111575"/>
              <a:ext cx="18250" cy="15650"/>
            </a:xfrm>
            <a:custGeom>
              <a:rect b="b" l="l" r="r" t="t"/>
              <a:pathLst>
                <a:path extrusionOk="0" h="626"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25"/>
            <p:cNvSpPr/>
            <p:nvPr/>
          </p:nvSpPr>
          <p:spPr>
            <a:xfrm>
              <a:off x="6513250" y="4111575"/>
              <a:ext cx="15625" cy="15625"/>
            </a:xfrm>
            <a:custGeom>
              <a:rect b="b" l="l" r="r" t="t"/>
              <a:pathLst>
                <a:path extrusionOk="0" h="625" w="625">
                  <a:moveTo>
                    <a:pt x="312" y="0"/>
                  </a:moveTo>
                  <a:cubicBezTo>
                    <a:pt x="140" y="0"/>
                    <a:pt x="0" y="140"/>
                    <a:pt x="0" y="312"/>
                  </a:cubicBezTo>
                  <a:cubicBezTo>
                    <a:pt x="0" y="485"/>
                    <a:pt x="140" y="625"/>
                    <a:pt x="312" y="625"/>
                  </a:cubicBezTo>
                  <a:cubicBezTo>
                    <a:pt x="484" y="625"/>
                    <a:pt x="625" y="485"/>
                    <a:pt x="625" y="312"/>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25"/>
            <p:cNvSpPr/>
            <p:nvPr/>
          </p:nvSpPr>
          <p:spPr>
            <a:xfrm>
              <a:off x="59300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25"/>
            <p:cNvSpPr/>
            <p:nvPr/>
          </p:nvSpPr>
          <p:spPr>
            <a:xfrm>
              <a:off x="5953325" y="4091550"/>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25"/>
            <p:cNvSpPr/>
            <p:nvPr/>
          </p:nvSpPr>
          <p:spPr>
            <a:xfrm>
              <a:off x="597667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25"/>
            <p:cNvSpPr/>
            <p:nvPr/>
          </p:nvSpPr>
          <p:spPr>
            <a:xfrm>
              <a:off x="5999975" y="4091550"/>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25"/>
            <p:cNvSpPr/>
            <p:nvPr/>
          </p:nvSpPr>
          <p:spPr>
            <a:xfrm>
              <a:off x="6023325"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25"/>
            <p:cNvSpPr/>
            <p:nvPr/>
          </p:nvSpPr>
          <p:spPr>
            <a:xfrm>
              <a:off x="6046675" y="409155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25"/>
            <p:cNvSpPr/>
            <p:nvPr/>
          </p:nvSpPr>
          <p:spPr>
            <a:xfrm>
              <a:off x="6067350"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25"/>
            <p:cNvSpPr/>
            <p:nvPr/>
          </p:nvSpPr>
          <p:spPr>
            <a:xfrm>
              <a:off x="60933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9" name="Google Shape;7439;p25"/>
            <p:cNvSpPr/>
            <p:nvPr/>
          </p:nvSpPr>
          <p:spPr>
            <a:xfrm>
              <a:off x="61166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0" name="Google Shape;7440;p25"/>
            <p:cNvSpPr/>
            <p:nvPr/>
          </p:nvSpPr>
          <p:spPr>
            <a:xfrm>
              <a:off x="613997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25"/>
            <p:cNvSpPr/>
            <p:nvPr/>
          </p:nvSpPr>
          <p:spPr>
            <a:xfrm>
              <a:off x="6160650" y="4091550"/>
              <a:ext cx="18300" cy="15650"/>
            </a:xfrm>
            <a:custGeom>
              <a:rect b="b" l="l" r="r" t="t"/>
              <a:pathLst>
                <a:path extrusionOk="0" h="626" w="732">
                  <a:moveTo>
                    <a:pt x="419" y="1"/>
                  </a:moveTo>
                  <a:cubicBezTo>
                    <a:pt x="140" y="1"/>
                    <a:pt x="1" y="337"/>
                    <a:pt x="198" y="534"/>
                  </a:cubicBezTo>
                  <a:cubicBezTo>
                    <a:pt x="261"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25"/>
            <p:cNvSpPr/>
            <p:nvPr/>
          </p:nvSpPr>
          <p:spPr>
            <a:xfrm>
              <a:off x="6186625"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25"/>
            <p:cNvSpPr/>
            <p:nvPr/>
          </p:nvSpPr>
          <p:spPr>
            <a:xfrm>
              <a:off x="62099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25"/>
            <p:cNvSpPr/>
            <p:nvPr/>
          </p:nvSpPr>
          <p:spPr>
            <a:xfrm>
              <a:off x="6233275" y="409155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25"/>
            <p:cNvSpPr/>
            <p:nvPr/>
          </p:nvSpPr>
          <p:spPr>
            <a:xfrm>
              <a:off x="62566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25"/>
            <p:cNvSpPr/>
            <p:nvPr/>
          </p:nvSpPr>
          <p:spPr>
            <a:xfrm>
              <a:off x="6279950" y="409155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7" name="Google Shape;7447;p25"/>
            <p:cNvSpPr/>
            <p:nvPr/>
          </p:nvSpPr>
          <p:spPr>
            <a:xfrm>
              <a:off x="630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8" name="Google Shape;7448;p25"/>
            <p:cNvSpPr/>
            <p:nvPr/>
          </p:nvSpPr>
          <p:spPr>
            <a:xfrm>
              <a:off x="6323950" y="4091550"/>
              <a:ext cx="18300" cy="15650"/>
            </a:xfrm>
            <a:custGeom>
              <a:rect b="b" l="l" r="r" t="t"/>
              <a:pathLst>
                <a:path extrusionOk="0" h="626"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25"/>
            <p:cNvSpPr/>
            <p:nvPr/>
          </p:nvSpPr>
          <p:spPr>
            <a:xfrm>
              <a:off x="634990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25"/>
            <p:cNvSpPr/>
            <p:nvPr/>
          </p:nvSpPr>
          <p:spPr>
            <a:xfrm>
              <a:off x="637325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25"/>
            <p:cNvSpPr/>
            <p:nvPr/>
          </p:nvSpPr>
          <p:spPr>
            <a:xfrm>
              <a:off x="6396600" y="409155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25"/>
            <p:cNvSpPr/>
            <p:nvPr/>
          </p:nvSpPr>
          <p:spPr>
            <a:xfrm>
              <a:off x="6419900" y="409155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25"/>
            <p:cNvSpPr/>
            <p:nvPr/>
          </p:nvSpPr>
          <p:spPr>
            <a:xfrm>
              <a:off x="6443250" y="409155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25"/>
            <p:cNvSpPr/>
            <p:nvPr/>
          </p:nvSpPr>
          <p:spPr>
            <a:xfrm>
              <a:off x="6466550" y="409155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25"/>
            <p:cNvSpPr/>
            <p:nvPr/>
          </p:nvSpPr>
          <p:spPr>
            <a:xfrm>
              <a:off x="6487275" y="4091550"/>
              <a:ext cx="18250" cy="15650"/>
            </a:xfrm>
            <a:custGeom>
              <a:rect b="b" l="l" r="r" t="t"/>
              <a:pathLst>
                <a:path extrusionOk="0" h="626"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25"/>
            <p:cNvSpPr/>
            <p:nvPr/>
          </p:nvSpPr>
          <p:spPr>
            <a:xfrm>
              <a:off x="6513250" y="4091550"/>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25"/>
            <p:cNvSpPr/>
            <p:nvPr/>
          </p:nvSpPr>
          <p:spPr>
            <a:xfrm>
              <a:off x="59300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25"/>
            <p:cNvSpPr/>
            <p:nvPr/>
          </p:nvSpPr>
          <p:spPr>
            <a:xfrm>
              <a:off x="5953325" y="4071550"/>
              <a:ext cx="15650" cy="15625"/>
            </a:xfrm>
            <a:custGeom>
              <a:rect b="b" l="l" r="r" t="t"/>
              <a:pathLst>
                <a:path extrusionOk="0" h="625" w="626">
                  <a:moveTo>
                    <a:pt x="313" y="0"/>
                  </a:moveTo>
                  <a:cubicBezTo>
                    <a:pt x="141" y="0"/>
                    <a:pt x="0" y="140"/>
                    <a:pt x="0" y="313"/>
                  </a:cubicBezTo>
                  <a:cubicBezTo>
                    <a:pt x="0"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25"/>
            <p:cNvSpPr/>
            <p:nvPr/>
          </p:nvSpPr>
          <p:spPr>
            <a:xfrm>
              <a:off x="597667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25"/>
            <p:cNvSpPr/>
            <p:nvPr/>
          </p:nvSpPr>
          <p:spPr>
            <a:xfrm>
              <a:off x="5999975" y="4071550"/>
              <a:ext cx="15650" cy="15625"/>
            </a:xfrm>
            <a:custGeom>
              <a:rect b="b" l="l" r="r" t="t"/>
              <a:pathLst>
                <a:path extrusionOk="0" h="625" w="626">
                  <a:moveTo>
                    <a:pt x="313" y="0"/>
                  </a:moveTo>
                  <a:cubicBezTo>
                    <a:pt x="141" y="0"/>
                    <a:pt x="1" y="140"/>
                    <a:pt x="1" y="313"/>
                  </a:cubicBezTo>
                  <a:cubicBezTo>
                    <a:pt x="1" y="485"/>
                    <a:pt x="141"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25"/>
            <p:cNvSpPr/>
            <p:nvPr/>
          </p:nvSpPr>
          <p:spPr>
            <a:xfrm>
              <a:off x="6023325"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25"/>
            <p:cNvSpPr/>
            <p:nvPr/>
          </p:nvSpPr>
          <p:spPr>
            <a:xfrm>
              <a:off x="6046675" y="4071550"/>
              <a:ext cx="15625" cy="15625"/>
            </a:xfrm>
            <a:custGeom>
              <a:rect b="b" l="l" r="r" t="t"/>
              <a:pathLst>
                <a:path extrusionOk="0" h="625" w="625">
                  <a:moveTo>
                    <a:pt x="312" y="0"/>
                  </a:moveTo>
                  <a:cubicBezTo>
                    <a:pt x="139" y="0"/>
                    <a:pt x="0" y="140"/>
                    <a:pt x="0" y="313"/>
                  </a:cubicBezTo>
                  <a:cubicBezTo>
                    <a:pt x="0" y="485"/>
                    <a:pt x="139"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25"/>
            <p:cNvSpPr/>
            <p:nvPr/>
          </p:nvSpPr>
          <p:spPr>
            <a:xfrm>
              <a:off x="6067350" y="4071550"/>
              <a:ext cx="18250" cy="15650"/>
            </a:xfrm>
            <a:custGeom>
              <a:rect b="b" l="l" r="r" t="t"/>
              <a:pathLst>
                <a:path extrusionOk="0" h="626" w="730">
                  <a:moveTo>
                    <a:pt x="418" y="0"/>
                  </a:moveTo>
                  <a:cubicBezTo>
                    <a:pt x="140" y="0"/>
                    <a:pt x="1" y="337"/>
                    <a:pt x="198" y="534"/>
                  </a:cubicBezTo>
                  <a:cubicBezTo>
                    <a:pt x="261" y="597"/>
                    <a:pt x="339" y="625"/>
                    <a:pt x="415" y="625"/>
                  </a:cubicBezTo>
                  <a:cubicBezTo>
                    <a:pt x="575" y="625"/>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25"/>
            <p:cNvSpPr/>
            <p:nvPr/>
          </p:nvSpPr>
          <p:spPr>
            <a:xfrm>
              <a:off x="60933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25"/>
            <p:cNvSpPr/>
            <p:nvPr/>
          </p:nvSpPr>
          <p:spPr>
            <a:xfrm>
              <a:off x="61166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25"/>
            <p:cNvSpPr/>
            <p:nvPr/>
          </p:nvSpPr>
          <p:spPr>
            <a:xfrm>
              <a:off x="613997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25"/>
            <p:cNvSpPr/>
            <p:nvPr/>
          </p:nvSpPr>
          <p:spPr>
            <a:xfrm>
              <a:off x="6160650" y="4071550"/>
              <a:ext cx="18300" cy="15650"/>
            </a:xfrm>
            <a:custGeom>
              <a:rect b="b" l="l" r="r" t="t"/>
              <a:pathLst>
                <a:path extrusionOk="0" h="626" w="732">
                  <a:moveTo>
                    <a:pt x="419" y="0"/>
                  </a:moveTo>
                  <a:cubicBezTo>
                    <a:pt x="140" y="0"/>
                    <a:pt x="1" y="337"/>
                    <a:pt x="198" y="534"/>
                  </a:cubicBezTo>
                  <a:cubicBezTo>
                    <a:pt x="261" y="597"/>
                    <a:pt x="339" y="625"/>
                    <a:pt x="416" y="625"/>
                  </a:cubicBezTo>
                  <a:cubicBezTo>
                    <a:pt x="577" y="625"/>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25"/>
            <p:cNvSpPr/>
            <p:nvPr/>
          </p:nvSpPr>
          <p:spPr>
            <a:xfrm>
              <a:off x="6186625"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25"/>
            <p:cNvSpPr/>
            <p:nvPr/>
          </p:nvSpPr>
          <p:spPr>
            <a:xfrm>
              <a:off x="62099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25"/>
            <p:cNvSpPr/>
            <p:nvPr/>
          </p:nvSpPr>
          <p:spPr>
            <a:xfrm>
              <a:off x="6233275" y="4071550"/>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25"/>
            <p:cNvSpPr/>
            <p:nvPr/>
          </p:nvSpPr>
          <p:spPr>
            <a:xfrm>
              <a:off x="62566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25"/>
            <p:cNvSpPr/>
            <p:nvPr/>
          </p:nvSpPr>
          <p:spPr>
            <a:xfrm>
              <a:off x="6279950" y="4071550"/>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25"/>
            <p:cNvSpPr/>
            <p:nvPr/>
          </p:nvSpPr>
          <p:spPr>
            <a:xfrm>
              <a:off x="630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4" name="Google Shape;7474;p25"/>
            <p:cNvSpPr/>
            <p:nvPr/>
          </p:nvSpPr>
          <p:spPr>
            <a:xfrm>
              <a:off x="6323950" y="4071550"/>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5" name="Google Shape;7475;p25"/>
            <p:cNvSpPr/>
            <p:nvPr/>
          </p:nvSpPr>
          <p:spPr>
            <a:xfrm>
              <a:off x="634990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25"/>
            <p:cNvSpPr/>
            <p:nvPr/>
          </p:nvSpPr>
          <p:spPr>
            <a:xfrm>
              <a:off x="637325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25"/>
            <p:cNvSpPr/>
            <p:nvPr/>
          </p:nvSpPr>
          <p:spPr>
            <a:xfrm>
              <a:off x="6396600" y="4071550"/>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25"/>
            <p:cNvSpPr/>
            <p:nvPr/>
          </p:nvSpPr>
          <p:spPr>
            <a:xfrm>
              <a:off x="6419900" y="4071550"/>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25"/>
            <p:cNvSpPr/>
            <p:nvPr/>
          </p:nvSpPr>
          <p:spPr>
            <a:xfrm>
              <a:off x="6443250" y="4071550"/>
              <a:ext cx="15625" cy="15625"/>
            </a:xfrm>
            <a:custGeom>
              <a:rect b="b" l="l" r="r" t="t"/>
              <a:pathLst>
                <a:path extrusionOk="0" h="625" w="625">
                  <a:moveTo>
                    <a:pt x="313" y="0"/>
                  </a:moveTo>
                  <a:cubicBezTo>
                    <a:pt x="140" y="0"/>
                    <a:pt x="0" y="140"/>
                    <a:pt x="0" y="313"/>
                  </a:cubicBezTo>
                  <a:cubicBezTo>
                    <a:pt x="0" y="485"/>
                    <a:pt x="140" y="625"/>
                    <a:pt x="313" y="625"/>
                  </a:cubicBezTo>
                  <a:cubicBezTo>
                    <a:pt x="485" y="625"/>
                    <a:pt x="625" y="485"/>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25"/>
            <p:cNvSpPr/>
            <p:nvPr/>
          </p:nvSpPr>
          <p:spPr>
            <a:xfrm>
              <a:off x="6466550" y="4071550"/>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25"/>
            <p:cNvSpPr/>
            <p:nvPr/>
          </p:nvSpPr>
          <p:spPr>
            <a:xfrm>
              <a:off x="6487275" y="4071550"/>
              <a:ext cx="18250" cy="15650"/>
            </a:xfrm>
            <a:custGeom>
              <a:rect b="b" l="l" r="r" t="t"/>
              <a:pathLst>
                <a:path extrusionOk="0" h="626" w="730">
                  <a:moveTo>
                    <a:pt x="418" y="0"/>
                  </a:moveTo>
                  <a:cubicBezTo>
                    <a:pt x="139" y="0"/>
                    <a:pt x="1" y="337"/>
                    <a:pt x="196" y="534"/>
                  </a:cubicBezTo>
                  <a:cubicBezTo>
                    <a:pt x="260" y="597"/>
                    <a:pt x="338" y="625"/>
                    <a:pt x="415" y="625"/>
                  </a:cubicBezTo>
                  <a:cubicBezTo>
                    <a:pt x="575" y="625"/>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25"/>
            <p:cNvSpPr/>
            <p:nvPr/>
          </p:nvSpPr>
          <p:spPr>
            <a:xfrm>
              <a:off x="6513250" y="4071550"/>
              <a:ext cx="15625" cy="15625"/>
            </a:xfrm>
            <a:custGeom>
              <a:rect b="b" l="l" r="r" t="t"/>
              <a:pathLst>
                <a:path extrusionOk="0" h="625" w="625">
                  <a:moveTo>
                    <a:pt x="312" y="0"/>
                  </a:moveTo>
                  <a:cubicBezTo>
                    <a:pt x="140" y="0"/>
                    <a:pt x="0" y="140"/>
                    <a:pt x="0" y="313"/>
                  </a:cubicBezTo>
                  <a:cubicBezTo>
                    <a:pt x="0" y="485"/>
                    <a:pt x="140" y="625"/>
                    <a:pt x="312" y="625"/>
                  </a:cubicBezTo>
                  <a:cubicBezTo>
                    <a:pt x="484" y="625"/>
                    <a:pt x="625" y="485"/>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25"/>
            <p:cNvSpPr/>
            <p:nvPr/>
          </p:nvSpPr>
          <p:spPr>
            <a:xfrm>
              <a:off x="59300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25"/>
            <p:cNvSpPr/>
            <p:nvPr/>
          </p:nvSpPr>
          <p:spPr>
            <a:xfrm>
              <a:off x="5953325" y="4051525"/>
              <a:ext cx="15650" cy="15650"/>
            </a:xfrm>
            <a:custGeom>
              <a:rect b="b" l="l" r="r" t="t"/>
              <a:pathLst>
                <a:path extrusionOk="0" h="626" w="626">
                  <a:moveTo>
                    <a:pt x="313" y="1"/>
                  </a:moveTo>
                  <a:cubicBezTo>
                    <a:pt x="141" y="1"/>
                    <a:pt x="0" y="140"/>
                    <a:pt x="0" y="313"/>
                  </a:cubicBezTo>
                  <a:cubicBezTo>
                    <a:pt x="0"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25"/>
            <p:cNvSpPr/>
            <p:nvPr/>
          </p:nvSpPr>
          <p:spPr>
            <a:xfrm>
              <a:off x="597667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25"/>
            <p:cNvSpPr/>
            <p:nvPr/>
          </p:nvSpPr>
          <p:spPr>
            <a:xfrm>
              <a:off x="5999975" y="4051525"/>
              <a:ext cx="15650" cy="15650"/>
            </a:xfrm>
            <a:custGeom>
              <a:rect b="b" l="l" r="r" t="t"/>
              <a:pathLst>
                <a:path extrusionOk="0" h="626" w="626">
                  <a:moveTo>
                    <a:pt x="313" y="1"/>
                  </a:moveTo>
                  <a:cubicBezTo>
                    <a:pt x="141" y="1"/>
                    <a:pt x="1" y="140"/>
                    <a:pt x="1" y="313"/>
                  </a:cubicBezTo>
                  <a:cubicBezTo>
                    <a:pt x="1" y="486"/>
                    <a:pt x="141"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25"/>
            <p:cNvSpPr/>
            <p:nvPr/>
          </p:nvSpPr>
          <p:spPr>
            <a:xfrm>
              <a:off x="6023325"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25"/>
            <p:cNvSpPr/>
            <p:nvPr/>
          </p:nvSpPr>
          <p:spPr>
            <a:xfrm>
              <a:off x="6046675" y="4051525"/>
              <a:ext cx="15625" cy="15650"/>
            </a:xfrm>
            <a:custGeom>
              <a:rect b="b" l="l" r="r" t="t"/>
              <a:pathLst>
                <a:path extrusionOk="0" h="626" w="625">
                  <a:moveTo>
                    <a:pt x="312" y="1"/>
                  </a:moveTo>
                  <a:cubicBezTo>
                    <a:pt x="139" y="1"/>
                    <a:pt x="0" y="140"/>
                    <a:pt x="0" y="313"/>
                  </a:cubicBezTo>
                  <a:cubicBezTo>
                    <a:pt x="0" y="486"/>
                    <a:pt x="139"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25"/>
            <p:cNvSpPr/>
            <p:nvPr/>
          </p:nvSpPr>
          <p:spPr>
            <a:xfrm>
              <a:off x="6067350" y="4051525"/>
              <a:ext cx="18250" cy="15650"/>
            </a:xfrm>
            <a:custGeom>
              <a:rect b="b" l="l" r="r" t="t"/>
              <a:pathLst>
                <a:path extrusionOk="0" h="626" w="730">
                  <a:moveTo>
                    <a:pt x="418" y="1"/>
                  </a:moveTo>
                  <a:cubicBezTo>
                    <a:pt x="140" y="1"/>
                    <a:pt x="1" y="336"/>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25"/>
            <p:cNvSpPr/>
            <p:nvPr/>
          </p:nvSpPr>
          <p:spPr>
            <a:xfrm>
              <a:off x="60933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25"/>
            <p:cNvSpPr/>
            <p:nvPr/>
          </p:nvSpPr>
          <p:spPr>
            <a:xfrm>
              <a:off x="61166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25"/>
            <p:cNvSpPr/>
            <p:nvPr/>
          </p:nvSpPr>
          <p:spPr>
            <a:xfrm>
              <a:off x="613997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25"/>
            <p:cNvSpPr/>
            <p:nvPr/>
          </p:nvSpPr>
          <p:spPr>
            <a:xfrm>
              <a:off x="6160650" y="4051525"/>
              <a:ext cx="18300" cy="15650"/>
            </a:xfrm>
            <a:custGeom>
              <a:rect b="b" l="l" r="r" t="t"/>
              <a:pathLst>
                <a:path extrusionOk="0" h="626" w="732">
                  <a:moveTo>
                    <a:pt x="419" y="1"/>
                  </a:moveTo>
                  <a:cubicBezTo>
                    <a:pt x="140" y="1"/>
                    <a:pt x="1" y="336"/>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25"/>
            <p:cNvSpPr/>
            <p:nvPr/>
          </p:nvSpPr>
          <p:spPr>
            <a:xfrm>
              <a:off x="6186625"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25"/>
            <p:cNvSpPr/>
            <p:nvPr/>
          </p:nvSpPr>
          <p:spPr>
            <a:xfrm>
              <a:off x="62099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25"/>
            <p:cNvSpPr/>
            <p:nvPr/>
          </p:nvSpPr>
          <p:spPr>
            <a:xfrm>
              <a:off x="6233275" y="4051525"/>
              <a:ext cx="15625" cy="15650"/>
            </a:xfrm>
            <a:custGeom>
              <a:rect b="b" l="l" r="r" t="t"/>
              <a:pathLst>
                <a:path extrusionOk="0" h="626" w="625">
                  <a:moveTo>
                    <a:pt x="312" y="1"/>
                  </a:moveTo>
                  <a:cubicBezTo>
                    <a:pt x="141" y="1"/>
                    <a:pt x="0" y="140"/>
                    <a:pt x="0" y="313"/>
                  </a:cubicBezTo>
                  <a:cubicBezTo>
                    <a:pt x="0" y="486"/>
                    <a:pt x="141"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25"/>
            <p:cNvSpPr/>
            <p:nvPr/>
          </p:nvSpPr>
          <p:spPr>
            <a:xfrm>
              <a:off x="62566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25"/>
            <p:cNvSpPr/>
            <p:nvPr/>
          </p:nvSpPr>
          <p:spPr>
            <a:xfrm>
              <a:off x="6279950" y="4051525"/>
              <a:ext cx="15650" cy="15650"/>
            </a:xfrm>
            <a:custGeom>
              <a:rect b="b" l="l" r="r" t="t"/>
              <a:pathLst>
                <a:path extrusionOk="0" h="626" w="626">
                  <a:moveTo>
                    <a:pt x="313" y="1"/>
                  </a:moveTo>
                  <a:cubicBezTo>
                    <a:pt x="140" y="1"/>
                    <a:pt x="1" y="140"/>
                    <a:pt x="1" y="313"/>
                  </a:cubicBezTo>
                  <a:cubicBezTo>
                    <a:pt x="1"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25"/>
            <p:cNvSpPr/>
            <p:nvPr/>
          </p:nvSpPr>
          <p:spPr>
            <a:xfrm>
              <a:off x="630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25"/>
            <p:cNvSpPr/>
            <p:nvPr/>
          </p:nvSpPr>
          <p:spPr>
            <a:xfrm>
              <a:off x="6323950" y="4051525"/>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25"/>
            <p:cNvSpPr/>
            <p:nvPr/>
          </p:nvSpPr>
          <p:spPr>
            <a:xfrm>
              <a:off x="634990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25"/>
            <p:cNvSpPr/>
            <p:nvPr/>
          </p:nvSpPr>
          <p:spPr>
            <a:xfrm>
              <a:off x="637325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25"/>
            <p:cNvSpPr/>
            <p:nvPr/>
          </p:nvSpPr>
          <p:spPr>
            <a:xfrm>
              <a:off x="6396600" y="4051525"/>
              <a:ext cx="15625" cy="15650"/>
            </a:xfrm>
            <a:custGeom>
              <a:rect b="b" l="l" r="r" t="t"/>
              <a:pathLst>
                <a:path extrusionOk="0" h="626" w="625">
                  <a:moveTo>
                    <a:pt x="313" y="1"/>
                  </a:moveTo>
                  <a:cubicBezTo>
                    <a:pt x="140" y="1"/>
                    <a:pt x="0" y="140"/>
                    <a:pt x="0" y="313"/>
                  </a:cubicBezTo>
                  <a:cubicBezTo>
                    <a:pt x="0" y="486"/>
                    <a:pt x="140" y="626"/>
                    <a:pt x="313" y="626"/>
                  </a:cubicBezTo>
                  <a:cubicBezTo>
                    <a:pt x="484" y="626"/>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25"/>
            <p:cNvSpPr/>
            <p:nvPr/>
          </p:nvSpPr>
          <p:spPr>
            <a:xfrm>
              <a:off x="6419900" y="4051525"/>
              <a:ext cx="15650" cy="15650"/>
            </a:xfrm>
            <a:custGeom>
              <a:rect b="b" l="l" r="r" t="t"/>
              <a:pathLst>
                <a:path extrusionOk="0" h="626" w="626">
                  <a:moveTo>
                    <a:pt x="313" y="1"/>
                  </a:moveTo>
                  <a:cubicBezTo>
                    <a:pt x="140" y="1"/>
                    <a:pt x="1" y="140"/>
                    <a:pt x="1" y="313"/>
                  </a:cubicBezTo>
                  <a:cubicBezTo>
                    <a:pt x="1"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25"/>
            <p:cNvSpPr/>
            <p:nvPr/>
          </p:nvSpPr>
          <p:spPr>
            <a:xfrm>
              <a:off x="6443250" y="4051525"/>
              <a:ext cx="15625" cy="15650"/>
            </a:xfrm>
            <a:custGeom>
              <a:rect b="b" l="l" r="r" t="t"/>
              <a:pathLst>
                <a:path extrusionOk="0" h="626" w="625">
                  <a:moveTo>
                    <a:pt x="313" y="1"/>
                  </a:moveTo>
                  <a:cubicBezTo>
                    <a:pt x="140" y="1"/>
                    <a:pt x="0" y="140"/>
                    <a:pt x="0" y="313"/>
                  </a:cubicBezTo>
                  <a:cubicBezTo>
                    <a:pt x="0" y="486"/>
                    <a:pt x="140" y="626"/>
                    <a:pt x="313" y="626"/>
                  </a:cubicBezTo>
                  <a:cubicBezTo>
                    <a:pt x="485" y="626"/>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25"/>
            <p:cNvSpPr/>
            <p:nvPr/>
          </p:nvSpPr>
          <p:spPr>
            <a:xfrm>
              <a:off x="6466550" y="4051525"/>
              <a:ext cx="15650" cy="15650"/>
            </a:xfrm>
            <a:custGeom>
              <a:rect b="b" l="l" r="r" t="t"/>
              <a:pathLst>
                <a:path extrusionOk="0" h="626" w="626">
                  <a:moveTo>
                    <a:pt x="313" y="1"/>
                  </a:moveTo>
                  <a:cubicBezTo>
                    <a:pt x="142" y="1"/>
                    <a:pt x="1" y="140"/>
                    <a:pt x="1" y="313"/>
                  </a:cubicBezTo>
                  <a:cubicBezTo>
                    <a:pt x="1" y="486"/>
                    <a:pt x="142"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25"/>
            <p:cNvSpPr/>
            <p:nvPr/>
          </p:nvSpPr>
          <p:spPr>
            <a:xfrm>
              <a:off x="6487275" y="4051525"/>
              <a:ext cx="18250" cy="15650"/>
            </a:xfrm>
            <a:custGeom>
              <a:rect b="b" l="l" r="r" t="t"/>
              <a:pathLst>
                <a:path extrusionOk="0" h="626" w="730">
                  <a:moveTo>
                    <a:pt x="418" y="1"/>
                  </a:moveTo>
                  <a:cubicBezTo>
                    <a:pt x="139" y="1"/>
                    <a:pt x="1" y="336"/>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25"/>
            <p:cNvSpPr/>
            <p:nvPr/>
          </p:nvSpPr>
          <p:spPr>
            <a:xfrm>
              <a:off x="6513250" y="4051525"/>
              <a:ext cx="15625" cy="15650"/>
            </a:xfrm>
            <a:custGeom>
              <a:rect b="b" l="l" r="r" t="t"/>
              <a:pathLst>
                <a:path extrusionOk="0" h="626" w="625">
                  <a:moveTo>
                    <a:pt x="312" y="1"/>
                  </a:moveTo>
                  <a:cubicBezTo>
                    <a:pt x="140" y="1"/>
                    <a:pt x="0" y="140"/>
                    <a:pt x="0" y="313"/>
                  </a:cubicBezTo>
                  <a:cubicBezTo>
                    <a:pt x="0" y="486"/>
                    <a:pt x="140" y="626"/>
                    <a:pt x="312" y="626"/>
                  </a:cubicBezTo>
                  <a:cubicBezTo>
                    <a:pt x="484" y="626"/>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9" name="Google Shape;7509;p25"/>
            <p:cNvSpPr/>
            <p:nvPr/>
          </p:nvSpPr>
          <p:spPr>
            <a:xfrm>
              <a:off x="5953325" y="4031525"/>
              <a:ext cx="15650" cy="15650"/>
            </a:xfrm>
            <a:custGeom>
              <a:rect b="b" l="l" r="r" t="t"/>
              <a:pathLst>
                <a:path extrusionOk="0" h="626" w="626">
                  <a:moveTo>
                    <a:pt x="313" y="1"/>
                  </a:moveTo>
                  <a:cubicBezTo>
                    <a:pt x="141" y="1"/>
                    <a:pt x="0" y="140"/>
                    <a:pt x="0" y="313"/>
                  </a:cubicBezTo>
                  <a:cubicBezTo>
                    <a:pt x="0"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0" name="Google Shape;7510;p25"/>
            <p:cNvSpPr/>
            <p:nvPr/>
          </p:nvSpPr>
          <p:spPr>
            <a:xfrm>
              <a:off x="597667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25"/>
            <p:cNvSpPr/>
            <p:nvPr/>
          </p:nvSpPr>
          <p:spPr>
            <a:xfrm>
              <a:off x="59300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25"/>
            <p:cNvSpPr/>
            <p:nvPr/>
          </p:nvSpPr>
          <p:spPr>
            <a:xfrm>
              <a:off x="5999975" y="40315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25"/>
            <p:cNvSpPr/>
            <p:nvPr/>
          </p:nvSpPr>
          <p:spPr>
            <a:xfrm>
              <a:off x="6023325"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25"/>
            <p:cNvSpPr/>
            <p:nvPr/>
          </p:nvSpPr>
          <p:spPr>
            <a:xfrm>
              <a:off x="6046675" y="40315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25"/>
            <p:cNvSpPr/>
            <p:nvPr/>
          </p:nvSpPr>
          <p:spPr>
            <a:xfrm>
              <a:off x="6067350"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25"/>
            <p:cNvSpPr/>
            <p:nvPr/>
          </p:nvSpPr>
          <p:spPr>
            <a:xfrm>
              <a:off x="60933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25"/>
            <p:cNvSpPr/>
            <p:nvPr/>
          </p:nvSpPr>
          <p:spPr>
            <a:xfrm>
              <a:off x="61166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25"/>
            <p:cNvSpPr/>
            <p:nvPr/>
          </p:nvSpPr>
          <p:spPr>
            <a:xfrm>
              <a:off x="613997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25"/>
            <p:cNvSpPr/>
            <p:nvPr/>
          </p:nvSpPr>
          <p:spPr>
            <a:xfrm>
              <a:off x="6160650" y="4031525"/>
              <a:ext cx="18300" cy="15625"/>
            </a:xfrm>
            <a:custGeom>
              <a:rect b="b" l="l" r="r" t="t"/>
              <a:pathLst>
                <a:path extrusionOk="0" h="625" w="732">
                  <a:moveTo>
                    <a:pt x="419" y="1"/>
                  </a:moveTo>
                  <a:cubicBezTo>
                    <a:pt x="140" y="1"/>
                    <a:pt x="1" y="337"/>
                    <a:pt x="198" y="533"/>
                  </a:cubicBezTo>
                  <a:cubicBezTo>
                    <a:pt x="262" y="596"/>
                    <a:pt x="340" y="625"/>
                    <a:pt x="417" y="625"/>
                  </a:cubicBezTo>
                  <a:cubicBezTo>
                    <a:pt x="577" y="625"/>
                    <a:pt x="731" y="500"/>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25"/>
            <p:cNvSpPr/>
            <p:nvPr/>
          </p:nvSpPr>
          <p:spPr>
            <a:xfrm>
              <a:off x="6186625"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25"/>
            <p:cNvSpPr/>
            <p:nvPr/>
          </p:nvSpPr>
          <p:spPr>
            <a:xfrm>
              <a:off x="62099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25"/>
            <p:cNvSpPr/>
            <p:nvPr/>
          </p:nvSpPr>
          <p:spPr>
            <a:xfrm>
              <a:off x="6233275" y="40315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25"/>
            <p:cNvSpPr/>
            <p:nvPr/>
          </p:nvSpPr>
          <p:spPr>
            <a:xfrm>
              <a:off x="62566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25"/>
            <p:cNvSpPr/>
            <p:nvPr/>
          </p:nvSpPr>
          <p:spPr>
            <a:xfrm>
              <a:off x="6279950" y="40315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25"/>
            <p:cNvSpPr/>
            <p:nvPr/>
          </p:nvSpPr>
          <p:spPr>
            <a:xfrm>
              <a:off x="630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25"/>
            <p:cNvSpPr/>
            <p:nvPr/>
          </p:nvSpPr>
          <p:spPr>
            <a:xfrm>
              <a:off x="6323950" y="4031525"/>
              <a:ext cx="18300" cy="15625"/>
            </a:xfrm>
            <a:custGeom>
              <a:rect b="b" l="l" r="r" t="t"/>
              <a:pathLst>
                <a:path extrusionOk="0" h="625" w="732">
                  <a:moveTo>
                    <a:pt x="419" y="1"/>
                  </a:moveTo>
                  <a:cubicBezTo>
                    <a:pt x="140" y="1"/>
                    <a:pt x="1" y="337"/>
                    <a:pt x="198" y="533"/>
                  </a:cubicBezTo>
                  <a:cubicBezTo>
                    <a:pt x="261" y="596"/>
                    <a:pt x="340" y="625"/>
                    <a:pt x="417" y="625"/>
                  </a:cubicBezTo>
                  <a:cubicBezTo>
                    <a:pt x="577" y="625"/>
                    <a:pt x="731" y="500"/>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25"/>
            <p:cNvSpPr/>
            <p:nvPr/>
          </p:nvSpPr>
          <p:spPr>
            <a:xfrm>
              <a:off x="634990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25"/>
            <p:cNvSpPr/>
            <p:nvPr/>
          </p:nvSpPr>
          <p:spPr>
            <a:xfrm>
              <a:off x="637325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25"/>
            <p:cNvSpPr/>
            <p:nvPr/>
          </p:nvSpPr>
          <p:spPr>
            <a:xfrm>
              <a:off x="6396600" y="40315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25"/>
            <p:cNvSpPr/>
            <p:nvPr/>
          </p:nvSpPr>
          <p:spPr>
            <a:xfrm>
              <a:off x="6419900" y="40315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25"/>
            <p:cNvSpPr/>
            <p:nvPr/>
          </p:nvSpPr>
          <p:spPr>
            <a:xfrm>
              <a:off x="6443250" y="40315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25"/>
            <p:cNvSpPr/>
            <p:nvPr/>
          </p:nvSpPr>
          <p:spPr>
            <a:xfrm>
              <a:off x="6466550" y="40315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25"/>
            <p:cNvSpPr/>
            <p:nvPr/>
          </p:nvSpPr>
          <p:spPr>
            <a:xfrm>
              <a:off x="6487275" y="4031525"/>
              <a:ext cx="18250" cy="15625"/>
            </a:xfrm>
            <a:custGeom>
              <a:rect b="b" l="l" r="r" t="t"/>
              <a:pathLst>
                <a:path extrusionOk="0" h="625" w="730">
                  <a:moveTo>
                    <a:pt x="418" y="1"/>
                  </a:moveTo>
                  <a:cubicBezTo>
                    <a:pt x="139" y="1"/>
                    <a:pt x="1" y="337"/>
                    <a:pt x="196" y="533"/>
                  </a:cubicBezTo>
                  <a:cubicBezTo>
                    <a:pt x="260" y="596"/>
                    <a:pt x="339" y="625"/>
                    <a:pt x="415"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25"/>
            <p:cNvSpPr/>
            <p:nvPr/>
          </p:nvSpPr>
          <p:spPr>
            <a:xfrm>
              <a:off x="6513250" y="40315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25"/>
            <p:cNvSpPr/>
            <p:nvPr/>
          </p:nvSpPr>
          <p:spPr>
            <a:xfrm>
              <a:off x="5953325" y="4011525"/>
              <a:ext cx="15650" cy="15625"/>
            </a:xfrm>
            <a:custGeom>
              <a:rect b="b" l="l" r="r" t="t"/>
              <a:pathLst>
                <a:path extrusionOk="0" h="625" w="626">
                  <a:moveTo>
                    <a:pt x="313" y="0"/>
                  </a:moveTo>
                  <a:cubicBezTo>
                    <a:pt x="141" y="0"/>
                    <a:pt x="0" y="140"/>
                    <a:pt x="0" y="313"/>
                  </a:cubicBezTo>
                  <a:cubicBezTo>
                    <a:pt x="0"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25"/>
            <p:cNvSpPr/>
            <p:nvPr/>
          </p:nvSpPr>
          <p:spPr>
            <a:xfrm>
              <a:off x="597667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25"/>
            <p:cNvSpPr/>
            <p:nvPr/>
          </p:nvSpPr>
          <p:spPr>
            <a:xfrm>
              <a:off x="5999975" y="4011525"/>
              <a:ext cx="15650" cy="15625"/>
            </a:xfrm>
            <a:custGeom>
              <a:rect b="b" l="l" r="r" t="t"/>
              <a:pathLst>
                <a:path extrusionOk="0" h="625" w="626">
                  <a:moveTo>
                    <a:pt x="313" y="0"/>
                  </a:moveTo>
                  <a:cubicBezTo>
                    <a:pt x="141" y="0"/>
                    <a:pt x="1" y="140"/>
                    <a:pt x="1" y="313"/>
                  </a:cubicBezTo>
                  <a:cubicBezTo>
                    <a:pt x="1" y="484"/>
                    <a:pt x="141"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25"/>
            <p:cNvSpPr/>
            <p:nvPr/>
          </p:nvSpPr>
          <p:spPr>
            <a:xfrm>
              <a:off x="6023325"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25"/>
            <p:cNvSpPr/>
            <p:nvPr/>
          </p:nvSpPr>
          <p:spPr>
            <a:xfrm>
              <a:off x="6046675" y="4011525"/>
              <a:ext cx="15625" cy="15625"/>
            </a:xfrm>
            <a:custGeom>
              <a:rect b="b" l="l" r="r" t="t"/>
              <a:pathLst>
                <a:path extrusionOk="0" h="625" w="625">
                  <a:moveTo>
                    <a:pt x="312" y="0"/>
                  </a:moveTo>
                  <a:cubicBezTo>
                    <a:pt x="139" y="0"/>
                    <a:pt x="0" y="140"/>
                    <a:pt x="0" y="313"/>
                  </a:cubicBezTo>
                  <a:cubicBezTo>
                    <a:pt x="0" y="484"/>
                    <a:pt x="139"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25"/>
            <p:cNvSpPr/>
            <p:nvPr/>
          </p:nvSpPr>
          <p:spPr>
            <a:xfrm>
              <a:off x="6067350" y="4011525"/>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25"/>
            <p:cNvSpPr/>
            <p:nvPr/>
          </p:nvSpPr>
          <p:spPr>
            <a:xfrm>
              <a:off x="60933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2" name="Google Shape;7542;p25"/>
            <p:cNvSpPr/>
            <p:nvPr/>
          </p:nvSpPr>
          <p:spPr>
            <a:xfrm>
              <a:off x="61166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25"/>
            <p:cNvSpPr/>
            <p:nvPr/>
          </p:nvSpPr>
          <p:spPr>
            <a:xfrm>
              <a:off x="613997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25"/>
            <p:cNvSpPr/>
            <p:nvPr/>
          </p:nvSpPr>
          <p:spPr>
            <a:xfrm>
              <a:off x="6160650" y="4011525"/>
              <a:ext cx="18300" cy="15625"/>
            </a:xfrm>
            <a:custGeom>
              <a:rect b="b" l="l" r="r" t="t"/>
              <a:pathLst>
                <a:path extrusionOk="0" h="625" w="732">
                  <a:moveTo>
                    <a:pt x="419" y="0"/>
                  </a:moveTo>
                  <a:cubicBezTo>
                    <a:pt x="140" y="0"/>
                    <a:pt x="1" y="337"/>
                    <a:pt x="198" y="532"/>
                  </a:cubicBezTo>
                  <a:cubicBezTo>
                    <a:pt x="262" y="596"/>
                    <a:pt x="340" y="625"/>
                    <a:pt x="417" y="625"/>
                  </a:cubicBezTo>
                  <a:cubicBezTo>
                    <a:pt x="577" y="625"/>
                    <a:pt x="731" y="500"/>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25"/>
            <p:cNvSpPr/>
            <p:nvPr/>
          </p:nvSpPr>
          <p:spPr>
            <a:xfrm>
              <a:off x="6186625"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25"/>
            <p:cNvSpPr/>
            <p:nvPr/>
          </p:nvSpPr>
          <p:spPr>
            <a:xfrm>
              <a:off x="62099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25"/>
            <p:cNvSpPr/>
            <p:nvPr/>
          </p:nvSpPr>
          <p:spPr>
            <a:xfrm>
              <a:off x="6233275" y="4011525"/>
              <a:ext cx="15625" cy="15625"/>
            </a:xfrm>
            <a:custGeom>
              <a:rect b="b" l="l" r="r" t="t"/>
              <a:pathLst>
                <a:path extrusionOk="0" h="625" w="625">
                  <a:moveTo>
                    <a:pt x="312" y="0"/>
                  </a:moveTo>
                  <a:cubicBezTo>
                    <a:pt x="141" y="0"/>
                    <a:pt x="0" y="140"/>
                    <a:pt x="0" y="313"/>
                  </a:cubicBezTo>
                  <a:cubicBezTo>
                    <a:pt x="0" y="484"/>
                    <a:pt x="141"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25"/>
            <p:cNvSpPr/>
            <p:nvPr/>
          </p:nvSpPr>
          <p:spPr>
            <a:xfrm>
              <a:off x="62566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9" name="Google Shape;7549;p25"/>
            <p:cNvSpPr/>
            <p:nvPr/>
          </p:nvSpPr>
          <p:spPr>
            <a:xfrm>
              <a:off x="6279950" y="4011525"/>
              <a:ext cx="15650" cy="15625"/>
            </a:xfrm>
            <a:custGeom>
              <a:rect b="b" l="l" r="r" t="t"/>
              <a:pathLst>
                <a:path extrusionOk="0" h="625" w="626">
                  <a:moveTo>
                    <a:pt x="313" y="0"/>
                  </a:moveTo>
                  <a:cubicBezTo>
                    <a:pt x="140" y="0"/>
                    <a:pt x="1" y="140"/>
                    <a:pt x="1" y="313"/>
                  </a:cubicBezTo>
                  <a:cubicBezTo>
                    <a:pt x="1"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0" name="Google Shape;7550;p25"/>
            <p:cNvSpPr/>
            <p:nvPr/>
          </p:nvSpPr>
          <p:spPr>
            <a:xfrm>
              <a:off x="630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25"/>
            <p:cNvSpPr/>
            <p:nvPr/>
          </p:nvSpPr>
          <p:spPr>
            <a:xfrm>
              <a:off x="6323950" y="401152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25"/>
            <p:cNvSpPr/>
            <p:nvPr/>
          </p:nvSpPr>
          <p:spPr>
            <a:xfrm>
              <a:off x="634990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25"/>
            <p:cNvSpPr/>
            <p:nvPr/>
          </p:nvSpPr>
          <p:spPr>
            <a:xfrm>
              <a:off x="637325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25"/>
            <p:cNvSpPr/>
            <p:nvPr/>
          </p:nvSpPr>
          <p:spPr>
            <a:xfrm>
              <a:off x="6396600" y="4011525"/>
              <a:ext cx="15625" cy="15625"/>
            </a:xfrm>
            <a:custGeom>
              <a:rect b="b" l="l" r="r" t="t"/>
              <a:pathLst>
                <a:path extrusionOk="0" h="625" w="625">
                  <a:moveTo>
                    <a:pt x="313" y="0"/>
                  </a:moveTo>
                  <a:cubicBezTo>
                    <a:pt x="140" y="0"/>
                    <a:pt x="0" y="140"/>
                    <a:pt x="0" y="313"/>
                  </a:cubicBezTo>
                  <a:cubicBezTo>
                    <a:pt x="0" y="484"/>
                    <a:pt x="140" y="625"/>
                    <a:pt x="313" y="625"/>
                  </a:cubicBezTo>
                  <a:cubicBezTo>
                    <a:pt x="484" y="625"/>
                    <a:pt x="625" y="484"/>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25"/>
            <p:cNvSpPr/>
            <p:nvPr/>
          </p:nvSpPr>
          <p:spPr>
            <a:xfrm>
              <a:off x="6419900" y="4011525"/>
              <a:ext cx="15650" cy="15625"/>
            </a:xfrm>
            <a:custGeom>
              <a:rect b="b" l="l" r="r" t="t"/>
              <a:pathLst>
                <a:path extrusionOk="0" h="625" w="626">
                  <a:moveTo>
                    <a:pt x="313" y="0"/>
                  </a:moveTo>
                  <a:cubicBezTo>
                    <a:pt x="140" y="0"/>
                    <a:pt x="1" y="140"/>
                    <a:pt x="1" y="313"/>
                  </a:cubicBezTo>
                  <a:cubicBezTo>
                    <a:pt x="1"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25"/>
            <p:cNvSpPr/>
            <p:nvPr/>
          </p:nvSpPr>
          <p:spPr>
            <a:xfrm>
              <a:off x="6443250" y="4011525"/>
              <a:ext cx="15625" cy="15625"/>
            </a:xfrm>
            <a:custGeom>
              <a:rect b="b" l="l" r="r" t="t"/>
              <a:pathLst>
                <a:path extrusionOk="0" h="625" w="625">
                  <a:moveTo>
                    <a:pt x="313" y="0"/>
                  </a:moveTo>
                  <a:cubicBezTo>
                    <a:pt x="140" y="0"/>
                    <a:pt x="0" y="140"/>
                    <a:pt x="0" y="313"/>
                  </a:cubicBezTo>
                  <a:cubicBezTo>
                    <a:pt x="0" y="484"/>
                    <a:pt x="140" y="625"/>
                    <a:pt x="313" y="625"/>
                  </a:cubicBezTo>
                  <a:cubicBezTo>
                    <a:pt x="485" y="625"/>
                    <a:pt x="625" y="484"/>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25"/>
            <p:cNvSpPr/>
            <p:nvPr/>
          </p:nvSpPr>
          <p:spPr>
            <a:xfrm>
              <a:off x="6466550" y="4011525"/>
              <a:ext cx="15650" cy="15625"/>
            </a:xfrm>
            <a:custGeom>
              <a:rect b="b" l="l" r="r" t="t"/>
              <a:pathLst>
                <a:path extrusionOk="0" h="625" w="626">
                  <a:moveTo>
                    <a:pt x="313" y="0"/>
                  </a:moveTo>
                  <a:cubicBezTo>
                    <a:pt x="142" y="0"/>
                    <a:pt x="1" y="140"/>
                    <a:pt x="1" y="313"/>
                  </a:cubicBezTo>
                  <a:cubicBezTo>
                    <a:pt x="1" y="484"/>
                    <a:pt x="142"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8" name="Google Shape;7558;p25"/>
            <p:cNvSpPr/>
            <p:nvPr/>
          </p:nvSpPr>
          <p:spPr>
            <a:xfrm>
              <a:off x="6487275" y="4011525"/>
              <a:ext cx="18250" cy="15625"/>
            </a:xfrm>
            <a:custGeom>
              <a:rect b="b" l="l" r="r" t="t"/>
              <a:pathLst>
                <a:path extrusionOk="0" h="625" w="730">
                  <a:moveTo>
                    <a:pt x="418" y="0"/>
                  </a:moveTo>
                  <a:cubicBezTo>
                    <a:pt x="139" y="0"/>
                    <a:pt x="1" y="337"/>
                    <a:pt x="196" y="532"/>
                  </a:cubicBezTo>
                  <a:cubicBezTo>
                    <a:pt x="260" y="596"/>
                    <a:pt x="339" y="625"/>
                    <a:pt x="415"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9" name="Google Shape;7559;p25"/>
            <p:cNvSpPr/>
            <p:nvPr/>
          </p:nvSpPr>
          <p:spPr>
            <a:xfrm>
              <a:off x="6513250" y="4011525"/>
              <a:ext cx="15625" cy="15625"/>
            </a:xfrm>
            <a:custGeom>
              <a:rect b="b" l="l" r="r" t="t"/>
              <a:pathLst>
                <a:path extrusionOk="0" h="625" w="625">
                  <a:moveTo>
                    <a:pt x="312" y="0"/>
                  </a:moveTo>
                  <a:cubicBezTo>
                    <a:pt x="140" y="0"/>
                    <a:pt x="0" y="140"/>
                    <a:pt x="0" y="313"/>
                  </a:cubicBezTo>
                  <a:cubicBezTo>
                    <a:pt x="0" y="484"/>
                    <a:pt x="140" y="625"/>
                    <a:pt x="312" y="625"/>
                  </a:cubicBezTo>
                  <a:cubicBezTo>
                    <a:pt x="484" y="625"/>
                    <a:pt x="625" y="484"/>
                    <a:pt x="625" y="313"/>
                  </a:cubicBezTo>
                  <a:cubicBezTo>
                    <a:pt x="625" y="140"/>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25"/>
            <p:cNvSpPr/>
            <p:nvPr/>
          </p:nvSpPr>
          <p:spPr>
            <a:xfrm>
              <a:off x="5953325" y="399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25"/>
            <p:cNvSpPr/>
            <p:nvPr/>
          </p:nvSpPr>
          <p:spPr>
            <a:xfrm>
              <a:off x="597667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25"/>
            <p:cNvSpPr/>
            <p:nvPr/>
          </p:nvSpPr>
          <p:spPr>
            <a:xfrm>
              <a:off x="5999975" y="399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25"/>
            <p:cNvSpPr/>
            <p:nvPr/>
          </p:nvSpPr>
          <p:spPr>
            <a:xfrm>
              <a:off x="6023325"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25"/>
            <p:cNvSpPr/>
            <p:nvPr/>
          </p:nvSpPr>
          <p:spPr>
            <a:xfrm>
              <a:off x="6046675" y="399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25"/>
            <p:cNvSpPr/>
            <p:nvPr/>
          </p:nvSpPr>
          <p:spPr>
            <a:xfrm>
              <a:off x="6067350" y="3991500"/>
              <a:ext cx="18250" cy="15650"/>
            </a:xfrm>
            <a:custGeom>
              <a:rect b="b" l="l" r="r" t="t"/>
              <a:pathLst>
                <a:path extrusionOk="0" h="626" w="730">
                  <a:moveTo>
                    <a:pt x="418" y="1"/>
                  </a:moveTo>
                  <a:cubicBezTo>
                    <a:pt x="140" y="1"/>
                    <a:pt x="1" y="337"/>
                    <a:pt x="198" y="533"/>
                  </a:cubicBezTo>
                  <a:cubicBezTo>
                    <a:pt x="261" y="597"/>
                    <a:pt x="339" y="625"/>
                    <a:pt x="416" y="625"/>
                  </a:cubicBezTo>
                  <a:cubicBezTo>
                    <a:pt x="576" y="625"/>
                    <a:pt x="730" y="501"/>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25"/>
            <p:cNvSpPr/>
            <p:nvPr/>
          </p:nvSpPr>
          <p:spPr>
            <a:xfrm>
              <a:off x="60933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25"/>
            <p:cNvSpPr/>
            <p:nvPr/>
          </p:nvSpPr>
          <p:spPr>
            <a:xfrm>
              <a:off x="61166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25"/>
            <p:cNvSpPr/>
            <p:nvPr/>
          </p:nvSpPr>
          <p:spPr>
            <a:xfrm>
              <a:off x="613997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25"/>
            <p:cNvSpPr/>
            <p:nvPr/>
          </p:nvSpPr>
          <p:spPr>
            <a:xfrm>
              <a:off x="6160650" y="3991500"/>
              <a:ext cx="18300" cy="15650"/>
            </a:xfrm>
            <a:custGeom>
              <a:rect b="b" l="l" r="r" t="t"/>
              <a:pathLst>
                <a:path extrusionOk="0" h="626" w="732">
                  <a:moveTo>
                    <a:pt x="419" y="1"/>
                  </a:moveTo>
                  <a:cubicBezTo>
                    <a:pt x="140" y="1"/>
                    <a:pt x="1" y="337"/>
                    <a:pt x="198" y="533"/>
                  </a:cubicBezTo>
                  <a:cubicBezTo>
                    <a:pt x="262" y="597"/>
                    <a:pt x="340" y="625"/>
                    <a:pt x="417" y="625"/>
                  </a:cubicBezTo>
                  <a:cubicBezTo>
                    <a:pt x="577" y="625"/>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25"/>
            <p:cNvSpPr/>
            <p:nvPr/>
          </p:nvSpPr>
          <p:spPr>
            <a:xfrm>
              <a:off x="6186625"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25"/>
            <p:cNvSpPr/>
            <p:nvPr/>
          </p:nvSpPr>
          <p:spPr>
            <a:xfrm>
              <a:off x="62099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25"/>
            <p:cNvSpPr/>
            <p:nvPr/>
          </p:nvSpPr>
          <p:spPr>
            <a:xfrm>
              <a:off x="6233275" y="399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25"/>
            <p:cNvSpPr/>
            <p:nvPr/>
          </p:nvSpPr>
          <p:spPr>
            <a:xfrm>
              <a:off x="62566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25"/>
            <p:cNvSpPr/>
            <p:nvPr/>
          </p:nvSpPr>
          <p:spPr>
            <a:xfrm>
              <a:off x="6279950" y="399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25"/>
            <p:cNvSpPr/>
            <p:nvPr/>
          </p:nvSpPr>
          <p:spPr>
            <a:xfrm>
              <a:off x="630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25"/>
            <p:cNvSpPr/>
            <p:nvPr/>
          </p:nvSpPr>
          <p:spPr>
            <a:xfrm>
              <a:off x="6323950" y="3991500"/>
              <a:ext cx="18300" cy="15650"/>
            </a:xfrm>
            <a:custGeom>
              <a:rect b="b" l="l" r="r" t="t"/>
              <a:pathLst>
                <a:path extrusionOk="0" h="626" w="732">
                  <a:moveTo>
                    <a:pt x="419" y="1"/>
                  </a:moveTo>
                  <a:cubicBezTo>
                    <a:pt x="140" y="1"/>
                    <a:pt x="1" y="336"/>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25"/>
            <p:cNvSpPr/>
            <p:nvPr/>
          </p:nvSpPr>
          <p:spPr>
            <a:xfrm>
              <a:off x="634990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25"/>
            <p:cNvSpPr/>
            <p:nvPr/>
          </p:nvSpPr>
          <p:spPr>
            <a:xfrm>
              <a:off x="637325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25"/>
            <p:cNvSpPr/>
            <p:nvPr/>
          </p:nvSpPr>
          <p:spPr>
            <a:xfrm>
              <a:off x="6396600" y="399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0" name="Google Shape;7580;p25"/>
            <p:cNvSpPr/>
            <p:nvPr/>
          </p:nvSpPr>
          <p:spPr>
            <a:xfrm>
              <a:off x="6419900" y="399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1" name="Google Shape;7581;p25"/>
            <p:cNvSpPr/>
            <p:nvPr/>
          </p:nvSpPr>
          <p:spPr>
            <a:xfrm>
              <a:off x="6443250" y="399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25"/>
            <p:cNvSpPr/>
            <p:nvPr/>
          </p:nvSpPr>
          <p:spPr>
            <a:xfrm>
              <a:off x="6466550" y="399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25"/>
            <p:cNvSpPr/>
            <p:nvPr/>
          </p:nvSpPr>
          <p:spPr>
            <a:xfrm>
              <a:off x="6487275" y="3991500"/>
              <a:ext cx="18250" cy="15650"/>
            </a:xfrm>
            <a:custGeom>
              <a:rect b="b" l="l" r="r" t="t"/>
              <a:pathLst>
                <a:path extrusionOk="0" h="626" w="730">
                  <a:moveTo>
                    <a:pt x="418" y="1"/>
                  </a:moveTo>
                  <a:cubicBezTo>
                    <a:pt x="139" y="1"/>
                    <a:pt x="1" y="337"/>
                    <a:pt x="196" y="533"/>
                  </a:cubicBezTo>
                  <a:cubicBezTo>
                    <a:pt x="260" y="597"/>
                    <a:pt x="339" y="625"/>
                    <a:pt x="415" y="625"/>
                  </a:cubicBezTo>
                  <a:cubicBezTo>
                    <a:pt x="576" y="625"/>
                    <a:pt x="730" y="501"/>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25"/>
            <p:cNvSpPr/>
            <p:nvPr/>
          </p:nvSpPr>
          <p:spPr>
            <a:xfrm>
              <a:off x="6513250" y="399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25"/>
            <p:cNvSpPr/>
            <p:nvPr/>
          </p:nvSpPr>
          <p:spPr>
            <a:xfrm>
              <a:off x="5953325" y="3971500"/>
              <a:ext cx="15650" cy="15650"/>
            </a:xfrm>
            <a:custGeom>
              <a:rect b="b" l="l" r="r" t="t"/>
              <a:pathLst>
                <a:path extrusionOk="0" h="626" w="626">
                  <a:moveTo>
                    <a:pt x="313" y="1"/>
                  </a:moveTo>
                  <a:cubicBezTo>
                    <a:pt x="141" y="1"/>
                    <a:pt x="0" y="140"/>
                    <a:pt x="0" y="313"/>
                  </a:cubicBezTo>
                  <a:cubicBezTo>
                    <a:pt x="0"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25"/>
            <p:cNvSpPr/>
            <p:nvPr/>
          </p:nvSpPr>
          <p:spPr>
            <a:xfrm>
              <a:off x="597667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25"/>
            <p:cNvSpPr/>
            <p:nvPr/>
          </p:nvSpPr>
          <p:spPr>
            <a:xfrm>
              <a:off x="5999975" y="3971500"/>
              <a:ext cx="15650" cy="15650"/>
            </a:xfrm>
            <a:custGeom>
              <a:rect b="b" l="l" r="r" t="t"/>
              <a:pathLst>
                <a:path extrusionOk="0" h="626" w="626">
                  <a:moveTo>
                    <a:pt x="313" y="1"/>
                  </a:moveTo>
                  <a:cubicBezTo>
                    <a:pt x="141" y="1"/>
                    <a:pt x="1" y="140"/>
                    <a:pt x="1" y="313"/>
                  </a:cubicBezTo>
                  <a:cubicBezTo>
                    <a:pt x="1" y="484"/>
                    <a:pt x="141"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25"/>
            <p:cNvSpPr/>
            <p:nvPr/>
          </p:nvSpPr>
          <p:spPr>
            <a:xfrm>
              <a:off x="6023325"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25"/>
            <p:cNvSpPr/>
            <p:nvPr/>
          </p:nvSpPr>
          <p:spPr>
            <a:xfrm>
              <a:off x="6046675" y="3971500"/>
              <a:ext cx="15625" cy="15650"/>
            </a:xfrm>
            <a:custGeom>
              <a:rect b="b" l="l" r="r" t="t"/>
              <a:pathLst>
                <a:path extrusionOk="0" h="626" w="625">
                  <a:moveTo>
                    <a:pt x="312" y="1"/>
                  </a:moveTo>
                  <a:cubicBezTo>
                    <a:pt x="139" y="1"/>
                    <a:pt x="0" y="140"/>
                    <a:pt x="0" y="313"/>
                  </a:cubicBezTo>
                  <a:cubicBezTo>
                    <a:pt x="0" y="484"/>
                    <a:pt x="139"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25"/>
            <p:cNvSpPr/>
            <p:nvPr/>
          </p:nvSpPr>
          <p:spPr>
            <a:xfrm>
              <a:off x="6067350" y="3971475"/>
              <a:ext cx="18250" cy="15650"/>
            </a:xfrm>
            <a:custGeom>
              <a:rect b="b" l="l" r="r" t="t"/>
              <a:pathLst>
                <a:path extrusionOk="0" h="626" w="730">
                  <a:moveTo>
                    <a:pt x="418" y="0"/>
                  </a:moveTo>
                  <a:cubicBezTo>
                    <a:pt x="140" y="0"/>
                    <a:pt x="1" y="337"/>
                    <a:pt x="198" y="534"/>
                  </a:cubicBezTo>
                  <a:cubicBezTo>
                    <a:pt x="261" y="597"/>
                    <a:pt x="339" y="625"/>
                    <a:pt x="416" y="625"/>
                  </a:cubicBezTo>
                  <a:cubicBezTo>
                    <a:pt x="576" y="625"/>
                    <a:pt x="730" y="501"/>
                    <a:pt x="730" y="312"/>
                  </a:cubicBezTo>
                  <a:cubicBezTo>
                    <a:pt x="730" y="139"/>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25"/>
            <p:cNvSpPr/>
            <p:nvPr/>
          </p:nvSpPr>
          <p:spPr>
            <a:xfrm>
              <a:off x="60933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25"/>
            <p:cNvSpPr/>
            <p:nvPr/>
          </p:nvSpPr>
          <p:spPr>
            <a:xfrm>
              <a:off x="61166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25"/>
            <p:cNvSpPr/>
            <p:nvPr/>
          </p:nvSpPr>
          <p:spPr>
            <a:xfrm>
              <a:off x="613997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25"/>
            <p:cNvSpPr/>
            <p:nvPr/>
          </p:nvSpPr>
          <p:spPr>
            <a:xfrm>
              <a:off x="6160650" y="3971475"/>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39"/>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25"/>
            <p:cNvSpPr/>
            <p:nvPr/>
          </p:nvSpPr>
          <p:spPr>
            <a:xfrm>
              <a:off x="6186625"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25"/>
            <p:cNvSpPr/>
            <p:nvPr/>
          </p:nvSpPr>
          <p:spPr>
            <a:xfrm>
              <a:off x="62099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25"/>
            <p:cNvSpPr/>
            <p:nvPr/>
          </p:nvSpPr>
          <p:spPr>
            <a:xfrm>
              <a:off x="6233275" y="3971500"/>
              <a:ext cx="15625" cy="15650"/>
            </a:xfrm>
            <a:custGeom>
              <a:rect b="b" l="l" r="r" t="t"/>
              <a:pathLst>
                <a:path extrusionOk="0" h="626" w="625">
                  <a:moveTo>
                    <a:pt x="312" y="1"/>
                  </a:moveTo>
                  <a:cubicBezTo>
                    <a:pt x="141" y="1"/>
                    <a:pt x="0" y="140"/>
                    <a:pt x="0" y="313"/>
                  </a:cubicBezTo>
                  <a:cubicBezTo>
                    <a:pt x="0" y="484"/>
                    <a:pt x="141"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25"/>
            <p:cNvSpPr/>
            <p:nvPr/>
          </p:nvSpPr>
          <p:spPr>
            <a:xfrm>
              <a:off x="62566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25"/>
            <p:cNvSpPr/>
            <p:nvPr/>
          </p:nvSpPr>
          <p:spPr>
            <a:xfrm>
              <a:off x="6279950" y="3971500"/>
              <a:ext cx="15650" cy="15650"/>
            </a:xfrm>
            <a:custGeom>
              <a:rect b="b" l="l" r="r" t="t"/>
              <a:pathLst>
                <a:path extrusionOk="0" h="626" w="626">
                  <a:moveTo>
                    <a:pt x="313" y="1"/>
                  </a:moveTo>
                  <a:cubicBezTo>
                    <a:pt x="140" y="1"/>
                    <a:pt x="1" y="140"/>
                    <a:pt x="1" y="313"/>
                  </a:cubicBezTo>
                  <a:cubicBezTo>
                    <a:pt x="1"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25"/>
            <p:cNvSpPr/>
            <p:nvPr/>
          </p:nvSpPr>
          <p:spPr>
            <a:xfrm>
              <a:off x="630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25"/>
            <p:cNvSpPr/>
            <p:nvPr/>
          </p:nvSpPr>
          <p:spPr>
            <a:xfrm>
              <a:off x="6323950" y="3971475"/>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39"/>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25"/>
            <p:cNvSpPr/>
            <p:nvPr/>
          </p:nvSpPr>
          <p:spPr>
            <a:xfrm>
              <a:off x="634990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25"/>
            <p:cNvSpPr/>
            <p:nvPr/>
          </p:nvSpPr>
          <p:spPr>
            <a:xfrm>
              <a:off x="637325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25"/>
            <p:cNvSpPr/>
            <p:nvPr/>
          </p:nvSpPr>
          <p:spPr>
            <a:xfrm>
              <a:off x="6396600" y="3971500"/>
              <a:ext cx="15625" cy="15650"/>
            </a:xfrm>
            <a:custGeom>
              <a:rect b="b" l="l" r="r" t="t"/>
              <a:pathLst>
                <a:path extrusionOk="0" h="626" w="625">
                  <a:moveTo>
                    <a:pt x="313" y="1"/>
                  </a:moveTo>
                  <a:cubicBezTo>
                    <a:pt x="140" y="1"/>
                    <a:pt x="0" y="140"/>
                    <a:pt x="0" y="313"/>
                  </a:cubicBezTo>
                  <a:cubicBezTo>
                    <a:pt x="0" y="484"/>
                    <a:pt x="140" y="625"/>
                    <a:pt x="313" y="625"/>
                  </a:cubicBezTo>
                  <a:cubicBezTo>
                    <a:pt x="484" y="625"/>
                    <a:pt x="625" y="484"/>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25"/>
            <p:cNvSpPr/>
            <p:nvPr/>
          </p:nvSpPr>
          <p:spPr>
            <a:xfrm>
              <a:off x="6419900" y="3971500"/>
              <a:ext cx="15650" cy="15650"/>
            </a:xfrm>
            <a:custGeom>
              <a:rect b="b" l="l" r="r" t="t"/>
              <a:pathLst>
                <a:path extrusionOk="0" h="626" w="626">
                  <a:moveTo>
                    <a:pt x="313" y="1"/>
                  </a:moveTo>
                  <a:cubicBezTo>
                    <a:pt x="140" y="1"/>
                    <a:pt x="1" y="140"/>
                    <a:pt x="1" y="313"/>
                  </a:cubicBezTo>
                  <a:cubicBezTo>
                    <a:pt x="1"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25"/>
            <p:cNvSpPr/>
            <p:nvPr/>
          </p:nvSpPr>
          <p:spPr>
            <a:xfrm>
              <a:off x="6443250" y="3971500"/>
              <a:ext cx="15625" cy="15650"/>
            </a:xfrm>
            <a:custGeom>
              <a:rect b="b" l="l" r="r" t="t"/>
              <a:pathLst>
                <a:path extrusionOk="0" h="626" w="625">
                  <a:moveTo>
                    <a:pt x="313" y="1"/>
                  </a:moveTo>
                  <a:cubicBezTo>
                    <a:pt x="140" y="1"/>
                    <a:pt x="0" y="140"/>
                    <a:pt x="0" y="313"/>
                  </a:cubicBezTo>
                  <a:cubicBezTo>
                    <a:pt x="0" y="484"/>
                    <a:pt x="140" y="625"/>
                    <a:pt x="313" y="625"/>
                  </a:cubicBezTo>
                  <a:cubicBezTo>
                    <a:pt x="485" y="625"/>
                    <a:pt x="625" y="484"/>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25"/>
            <p:cNvSpPr/>
            <p:nvPr/>
          </p:nvSpPr>
          <p:spPr>
            <a:xfrm>
              <a:off x="6466550" y="3971500"/>
              <a:ext cx="15650" cy="15650"/>
            </a:xfrm>
            <a:custGeom>
              <a:rect b="b" l="l" r="r" t="t"/>
              <a:pathLst>
                <a:path extrusionOk="0" h="626" w="626">
                  <a:moveTo>
                    <a:pt x="313" y="1"/>
                  </a:moveTo>
                  <a:cubicBezTo>
                    <a:pt x="142" y="1"/>
                    <a:pt x="1" y="140"/>
                    <a:pt x="1" y="313"/>
                  </a:cubicBezTo>
                  <a:cubicBezTo>
                    <a:pt x="1" y="484"/>
                    <a:pt x="142"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8" name="Google Shape;7608;p25"/>
            <p:cNvSpPr/>
            <p:nvPr/>
          </p:nvSpPr>
          <p:spPr>
            <a:xfrm>
              <a:off x="6487275" y="3971475"/>
              <a:ext cx="18250" cy="15650"/>
            </a:xfrm>
            <a:custGeom>
              <a:rect b="b" l="l" r="r" t="t"/>
              <a:pathLst>
                <a:path extrusionOk="0" h="626" w="730">
                  <a:moveTo>
                    <a:pt x="418" y="0"/>
                  </a:moveTo>
                  <a:cubicBezTo>
                    <a:pt x="139" y="0"/>
                    <a:pt x="1" y="337"/>
                    <a:pt x="196" y="534"/>
                  </a:cubicBezTo>
                  <a:cubicBezTo>
                    <a:pt x="260" y="597"/>
                    <a:pt x="338" y="625"/>
                    <a:pt x="415" y="625"/>
                  </a:cubicBezTo>
                  <a:cubicBezTo>
                    <a:pt x="576" y="625"/>
                    <a:pt x="730" y="501"/>
                    <a:pt x="730" y="312"/>
                  </a:cubicBezTo>
                  <a:cubicBezTo>
                    <a:pt x="730" y="139"/>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9" name="Google Shape;7609;p25"/>
            <p:cNvSpPr/>
            <p:nvPr/>
          </p:nvSpPr>
          <p:spPr>
            <a:xfrm>
              <a:off x="6513250" y="3971500"/>
              <a:ext cx="15625" cy="15650"/>
            </a:xfrm>
            <a:custGeom>
              <a:rect b="b" l="l" r="r" t="t"/>
              <a:pathLst>
                <a:path extrusionOk="0" h="626" w="625">
                  <a:moveTo>
                    <a:pt x="312" y="1"/>
                  </a:moveTo>
                  <a:cubicBezTo>
                    <a:pt x="140" y="1"/>
                    <a:pt x="0" y="140"/>
                    <a:pt x="0" y="313"/>
                  </a:cubicBezTo>
                  <a:cubicBezTo>
                    <a:pt x="0" y="484"/>
                    <a:pt x="140" y="625"/>
                    <a:pt x="312" y="625"/>
                  </a:cubicBezTo>
                  <a:cubicBezTo>
                    <a:pt x="484" y="625"/>
                    <a:pt x="625" y="484"/>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25"/>
            <p:cNvSpPr/>
            <p:nvPr/>
          </p:nvSpPr>
          <p:spPr>
            <a:xfrm>
              <a:off x="597667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25"/>
            <p:cNvSpPr/>
            <p:nvPr/>
          </p:nvSpPr>
          <p:spPr>
            <a:xfrm>
              <a:off x="5999975" y="3951450"/>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25"/>
            <p:cNvSpPr/>
            <p:nvPr/>
          </p:nvSpPr>
          <p:spPr>
            <a:xfrm>
              <a:off x="6023325"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25"/>
            <p:cNvSpPr/>
            <p:nvPr/>
          </p:nvSpPr>
          <p:spPr>
            <a:xfrm>
              <a:off x="6046675" y="3951450"/>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25"/>
            <p:cNvSpPr/>
            <p:nvPr/>
          </p:nvSpPr>
          <p:spPr>
            <a:xfrm>
              <a:off x="6067350" y="3951500"/>
              <a:ext cx="18250" cy="15625"/>
            </a:xfrm>
            <a:custGeom>
              <a:rect b="b" l="l" r="r" t="t"/>
              <a:pathLst>
                <a:path extrusionOk="0" h="625" w="730">
                  <a:moveTo>
                    <a:pt x="418" y="0"/>
                  </a:moveTo>
                  <a:cubicBezTo>
                    <a:pt x="140" y="0"/>
                    <a:pt x="1" y="335"/>
                    <a:pt x="198" y="532"/>
                  </a:cubicBezTo>
                  <a:cubicBezTo>
                    <a:pt x="261" y="596"/>
                    <a:pt x="339" y="625"/>
                    <a:pt x="416" y="625"/>
                  </a:cubicBezTo>
                  <a:cubicBezTo>
                    <a:pt x="576" y="625"/>
                    <a:pt x="730" y="500"/>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25"/>
            <p:cNvSpPr/>
            <p:nvPr/>
          </p:nvSpPr>
          <p:spPr>
            <a:xfrm>
              <a:off x="60933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25"/>
            <p:cNvSpPr/>
            <p:nvPr/>
          </p:nvSpPr>
          <p:spPr>
            <a:xfrm>
              <a:off x="61166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25"/>
            <p:cNvSpPr/>
            <p:nvPr/>
          </p:nvSpPr>
          <p:spPr>
            <a:xfrm>
              <a:off x="613997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25"/>
            <p:cNvSpPr/>
            <p:nvPr/>
          </p:nvSpPr>
          <p:spPr>
            <a:xfrm>
              <a:off x="6160650" y="3951500"/>
              <a:ext cx="18300" cy="15625"/>
            </a:xfrm>
            <a:custGeom>
              <a:rect b="b" l="l" r="r" t="t"/>
              <a:pathLst>
                <a:path extrusionOk="0" h="625" w="732">
                  <a:moveTo>
                    <a:pt x="419" y="0"/>
                  </a:moveTo>
                  <a:cubicBezTo>
                    <a:pt x="140" y="0"/>
                    <a:pt x="1" y="335"/>
                    <a:pt x="198" y="532"/>
                  </a:cubicBezTo>
                  <a:cubicBezTo>
                    <a:pt x="262" y="596"/>
                    <a:pt x="340" y="625"/>
                    <a:pt x="417" y="625"/>
                  </a:cubicBezTo>
                  <a:cubicBezTo>
                    <a:pt x="577" y="625"/>
                    <a:pt x="731" y="500"/>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25"/>
            <p:cNvSpPr/>
            <p:nvPr/>
          </p:nvSpPr>
          <p:spPr>
            <a:xfrm>
              <a:off x="6186625" y="395145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25"/>
            <p:cNvSpPr/>
            <p:nvPr/>
          </p:nvSpPr>
          <p:spPr>
            <a:xfrm>
              <a:off x="62099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25"/>
            <p:cNvSpPr/>
            <p:nvPr/>
          </p:nvSpPr>
          <p:spPr>
            <a:xfrm>
              <a:off x="6233275" y="3951450"/>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25"/>
            <p:cNvSpPr/>
            <p:nvPr/>
          </p:nvSpPr>
          <p:spPr>
            <a:xfrm>
              <a:off x="62566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25"/>
            <p:cNvSpPr/>
            <p:nvPr/>
          </p:nvSpPr>
          <p:spPr>
            <a:xfrm>
              <a:off x="6279950" y="3951450"/>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25"/>
            <p:cNvSpPr/>
            <p:nvPr/>
          </p:nvSpPr>
          <p:spPr>
            <a:xfrm>
              <a:off x="630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25"/>
            <p:cNvSpPr/>
            <p:nvPr/>
          </p:nvSpPr>
          <p:spPr>
            <a:xfrm>
              <a:off x="6323950" y="3951500"/>
              <a:ext cx="18300" cy="15625"/>
            </a:xfrm>
            <a:custGeom>
              <a:rect b="b" l="l" r="r" t="t"/>
              <a:pathLst>
                <a:path extrusionOk="0" h="625" w="732">
                  <a:moveTo>
                    <a:pt x="422" y="0"/>
                  </a:moveTo>
                  <a:cubicBezTo>
                    <a:pt x="421" y="0"/>
                    <a:pt x="420" y="0"/>
                    <a:pt x="419" y="0"/>
                  </a:cubicBezTo>
                  <a:cubicBezTo>
                    <a:pt x="418" y="0"/>
                    <a:pt x="418" y="0"/>
                    <a:pt x="417" y="0"/>
                  </a:cubicBezTo>
                  <a:cubicBezTo>
                    <a:pt x="139" y="0"/>
                    <a:pt x="1" y="336"/>
                    <a:pt x="198" y="532"/>
                  </a:cubicBezTo>
                  <a:cubicBezTo>
                    <a:pt x="261" y="596"/>
                    <a:pt x="340" y="625"/>
                    <a:pt x="417" y="625"/>
                  </a:cubicBezTo>
                  <a:cubicBezTo>
                    <a:pt x="577" y="625"/>
                    <a:pt x="731" y="500"/>
                    <a:pt x="731" y="312"/>
                  </a:cubicBezTo>
                  <a:cubicBezTo>
                    <a:pt x="731" y="141"/>
                    <a:pt x="593" y="0"/>
                    <a:pt x="4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25"/>
            <p:cNvSpPr/>
            <p:nvPr/>
          </p:nvSpPr>
          <p:spPr>
            <a:xfrm>
              <a:off x="634990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25"/>
            <p:cNvSpPr/>
            <p:nvPr/>
          </p:nvSpPr>
          <p:spPr>
            <a:xfrm>
              <a:off x="637325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25"/>
            <p:cNvSpPr/>
            <p:nvPr/>
          </p:nvSpPr>
          <p:spPr>
            <a:xfrm>
              <a:off x="6396600" y="3951450"/>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25"/>
            <p:cNvSpPr/>
            <p:nvPr/>
          </p:nvSpPr>
          <p:spPr>
            <a:xfrm>
              <a:off x="6419900" y="3951450"/>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25"/>
            <p:cNvSpPr/>
            <p:nvPr/>
          </p:nvSpPr>
          <p:spPr>
            <a:xfrm>
              <a:off x="6443250" y="3951450"/>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25"/>
            <p:cNvSpPr/>
            <p:nvPr/>
          </p:nvSpPr>
          <p:spPr>
            <a:xfrm>
              <a:off x="6466550" y="3951450"/>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25"/>
            <p:cNvSpPr/>
            <p:nvPr/>
          </p:nvSpPr>
          <p:spPr>
            <a:xfrm>
              <a:off x="6487275" y="3951500"/>
              <a:ext cx="18250" cy="15625"/>
            </a:xfrm>
            <a:custGeom>
              <a:rect b="b" l="l" r="r" t="t"/>
              <a:pathLst>
                <a:path extrusionOk="0" h="625" w="730">
                  <a:moveTo>
                    <a:pt x="418" y="0"/>
                  </a:moveTo>
                  <a:cubicBezTo>
                    <a:pt x="139" y="0"/>
                    <a:pt x="1" y="335"/>
                    <a:pt x="196" y="532"/>
                  </a:cubicBezTo>
                  <a:cubicBezTo>
                    <a:pt x="260" y="596"/>
                    <a:pt x="339" y="625"/>
                    <a:pt x="415" y="625"/>
                  </a:cubicBezTo>
                  <a:cubicBezTo>
                    <a:pt x="576" y="625"/>
                    <a:pt x="730" y="500"/>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25"/>
            <p:cNvSpPr/>
            <p:nvPr/>
          </p:nvSpPr>
          <p:spPr>
            <a:xfrm>
              <a:off x="6513250" y="3951450"/>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25"/>
            <p:cNvSpPr/>
            <p:nvPr/>
          </p:nvSpPr>
          <p:spPr>
            <a:xfrm>
              <a:off x="597667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5" name="Google Shape;7635;p25"/>
            <p:cNvSpPr/>
            <p:nvPr/>
          </p:nvSpPr>
          <p:spPr>
            <a:xfrm>
              <a:off x="5999975" y="3931450"/>
              <a:ext cx="15650" cy="15625"/>
            </a:xfrm>
            <a:custGeom>
              <a:rect b="b" l="l" r="r" t="t"/>
              <a:pathLst>
                <a:path extrusionOk="0" h="625" w="626">
                  <a:moveTo>
                    <a:pt x="313" y="0"/>
                  </a:moveTo>
                  <a:cubicBezTo>
                    <a:pt x="141" y="0"/>
                    <a:pt x="1" y="141"/>
                    <a:pt x="1" y="313"/>
                  </a:cubicBezTo>
                  <a:cubicBezTo>
                    <a:pt x="1" y="485"/>
                    <a:pt x="141"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6" name="Google Shape;7636;p25"/>
            <p:cNvSpPr/>
            <p:nvPr/>
          </p:nvSpPr>
          <p:spPr>
            <a:xfrm>
              <a:off x="6023325"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25"/>
            <p:cNvSpPr/>
            <p:nvPr/>
          </p:nvSpPr>
          <p:spPr>
            <a:xfrm>
              <a:off x="6046675" y="3931450"/>
              <a:ext cx="15625" cy="15625"/>
            </a:xfrm>
            <a:custGeom>
              <a:rect b="b" l="l" r="r" t="t"/>
              <a:pathLst>
                <a:path extrusionOk="0" h="625" w="625">
                  <a:moveTo>
                    <a:pt x="312" y="0"/>
                  </a:moveTo>
                  <a:cubicBezTo>
                    <a:pt x="139" y="0"/>
                    <a:pt x="0" y="141"/>
                    <a:pt x="0" y="313"/>
                  </a:cubicBezTo>
                  <a:cubicBezTo>
                    <a:pt x="0" y="485"/>
                    <a:pt x="139"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25"/>
            <p:cNvSpPr/>
            <p:nvPr/>
          </p:nvSpPr>
          <p:spPr>
            <a:xfrm>
              <a:off x="6067350" y="3931450"/>
              <a:ext cx="18250" cy="15675"/>
            </a:xfrm>
            <a:custGeom>
              <a:rect b="b" l="l" r="r" t="t"/>
              <a:pathLst>
                <a:path extrusionOk="0" h="627" w="730">
                  <a:moveTo>
                    <a:pt x="418" y="0"/>
                  </a:moveTo>
                  <a:cubicBezTo>
                    <a:pt x="140" y="0"/>
                    <a:pt x="1" y="337"/>
                    <a:pt x="198" y="534"/>
                  </a:cubicBezTo>
                  <a:cubicBezTo>
                    <a:pt x="261" y="598"/>
                    <a:pt x="339" y="626"/>
                    <a:pt x="416" y="626"/>
                  </a:cubicBezTo>
                  <a:cubicBezTo>
                    <a:pt x="576" y="626"/>
                    <a:pt x="730" y="501"/>
                    <a:pt x="730" y="313"/>
                  </a:cubicBezTo>
                  <a:cubicBezTo>
                    <a:pt x="730" y="141"/>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25"/>
            <p:cNvSpPr/>
            <p:nvPr/>
          </p:nvSpPr>
          <p:spPr>
            <a:xfrm>
              <a:off x="60933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25"/>
            <p:cNvSpPr/>
            <p:nvPr/>
          </p:nvSpPr>
          <p:spPr>
            <a:xfrm>
              <a:off x="61166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25"/>
            <p:cNvSpPr/>
            <p:nvPr/>
          </p:nvSpPr>
          <p:spPr>
            <a:xfrm>
              <a:off x="613997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25"/>
            <p:cNvSpPr/>
            <p:nvPr/>
          </p:nvSpPr>
          <p:spPr>
            <a:xfrm>
              <a:off x="6160650" y="3931450"/>
              <a:ext cx="18300" cy="15675"/>
            </a:xfrm>
            <a:custGeom>
              <a:rect b="b" l="l" r="r" t="t"/>
              <a:pathLst>
                <a:path extrusionOk="0" h="627" w="732">
                  <a:moveTo>
                    <a:pt x="419" y="0"/>
                  </a:moveTo>
                  <a:cubicBezTo>
                    <a:pt x="140" y="0"/>
                    <a:pt x="1" y="337"/>
                    <a:pt x="198" y="534"/>
                  </a:cubicBezTo>
                  <a:cubicBezTo>
                    <a:pt x="262" y="598"/>
                    <a:pt x="340" y="626"/>
                    <a:pt x="417" y="626"/>
                  </a:cubicBezTo>
                  <a:cubicBezTo>
                    <a:pt x="577" y="626"/>
                    <a:pt x="731" y="501"/>
                    <a:pt x="731" y="313"/>
                  </a:cubicBezTo>
                  <a:cubicBezTo>
                    <a:pt x="731" y="141"/>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25"/>
            <p:cNvSpPr/>
            <p:nvPr/>
          </p:nvSpPr>
          <p:spPr>
            <a:xfrm>
              <a:off x="6186625" y="3931450"/>
              <a:ext cx="15625" cy="15625"/>
            </a:xfrm>
            <a:custGeom>
              <a:rect b="b" l="l" r="r" t="t"/>
              <a:pathLst>
                <a:path extrusionOk="0" h="625" w="625">
                  <a:moveTo>
                    <a:pt x="312" y="0"/>
                  </a:moveTo>
                  <a:cubicBezTo>
                    <a:pt x="140" y="0"/>
                    <a:pt x="0" y="141"/>
                    <a:pt x="0" y="313"/>
                  </a:cubicBezTo>
                  <a:cubicBezTo>
                    <a:pt x="0" y="485"/>
                    <a:pt x="140"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25"/>
            <p:cNvSpPr/>
            <p:nvPr/>
          </p:nvSpPr>
          <p:spPr>
            <a:xfrm>
              <a:off x="62099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25"/>
            <p:cNvSpPr/>
            <p:nvPr/>
          </p:nvSpPr>
          <p:spPr>
            <a:xfrm>
              <a:off x="6233275" y="3931450"/>
              <a:ext cx="15625" cy="15625"/>
            </a:xfrm>
            <a:custGeom>
              <a:rect b="b" l="l" r="r" t="t"/>
              <a:pathLst>
                <a:path extrusionOk="0" h="625" w="625">
                  <a:moveTo>
                    <a:pt x="312" y="0"/>
                  </a:moveTo>
                  <a:cubicBezTo>
                    <a:pt x="141" y="0"/>
                    <a:pt x="0" y="141"/>
                    <a:pt x="0" y="313"/>
                  </a:cubicBezTo>
                  <a:cubicBezTo>
                    <a:pt x="0" y="485"/>
                    <a:pt x="141" y="625"/>
                    <a:pt x="312" y="625"/>
                  </a:cubicBezTo>
                  <a:cubicBezTo>
                    <a:pt x="485" y="625"/>
                    <a:pt x="625" y="485"/>
                    <a:pt x="625" y="313"/>
                  </a:cubicBezTo>
                  <a:cubicBezTo>
                    <a:pt x="625" y="141"/>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25"/>
            <p:cNvSpPr/>
            <p:nvPr/>
          </p:nvSpPr>
          <p:spPr>
            <a:xfrm>
              <a:off x="62566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25"/>
            <p:cNvSpPr/>
            <p:nvPr/>
          </p:nvSpPr>
          <p:spPr>
            <a:xfrm>
              <a:off x="6279950" y="3931450"/>
              <a:ext cx="15650" cy="15625"/>
            </a:xfrm>
            <a:custGeom>
              <a:rect b="b" l="l" r="r" t="t"/>
              <a:pathLst>
                <a:path extrusionOk="0" h="625" w="626">
                  <a:moveTo>
                    <a:pt x="313" y="0"/>
                  </a:moveTo>
                  <a:cubicBezTo>
                    <a:pt x="140" y="0"/>
                    <a:pt x="1" y="141"/>
                    <a:pt x="1" y="313"/>
                  </a:cubicBezTo>
                  <a:cubicBezTo>
                    <a:pt x="1"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25"/>
            <p:cNvSpPr/>
            <p:nvPr/>
          </p:nvSpPr>
          <p:spPr>
            <a:xfrm>
              <a:off x="630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25"/>
            <p:cNvSpPr/>
            <p:nvPr/>
          </p:nvSpPr>
          <p:spPr>
            <a:xfrm>
              <a:off x="6323950" y="3931450"/>
              <a:ext cx="18300" cy="15675"/>
            </a:xfrm>
            <a:custGeom>
              <a:rect b="b" l="l" r="r" t="t"/>
              <a:pathLst>
                <a:path extrusionOk="0" h="627" w="732">
                  <a:moveTo>
                    <a:pt x="419" y="0"/>
                  </a:moveTo>
                  <a:cubicBezTo>
                    <a:pt x="140" y="0"/>
                    <a:pt x="1" y="337"/>
                    <a:pt x="198" y="534"/>
                  </a:cubicBezTo>
                  <a:cubicBezTo>
                    <a:pt x="261" y="598"/>
                    <a:pt x="340" y="626"/>
                    <a:pt x="416" y="626"/>
                  </a:cubicBezTo>
                  <a:cubicBezTo>
                    <a:pt x="577" y="626"/>
                    <a:pt x="731" y="501"/>
                    <a:pt x="731" y="313"/>
                  </a:cubicBezTo>
                  <a:cubicBezTo>
                    <a:pt x="731" y="141"/>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0" name="Google Shape;7650;p25"/>
            <p:cNvSpPr/>
            <p:nvPr/>
          </p:nvSpPr>
          <p:spPr>
            <a:xfrm>
              <a:off x="634990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25"/>
            <p:cNvSpPr/>
            <p:nvPr/>
          </p:nvSpPr>
          <p:spPr>
            <a:xfrm>
              <a:off x="637325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25"/>
            <p:cNvSpPr/>
            <p:nvPr/>
          </p:nvSpPr>
          <p:spPr>
            <a:xfrm>
              <a:off x="6396600" y="3931450"/>
              <a:ext cx="15625" cy="15625"/>
            </a:xfrm>
            <a:custGeom>
              <a:rect b="b" l="l" r="r" t="t"/>
              <a:pathLst>
                <a:path extrusionOk="0" h="625" w="625">
                  <a:moveTo>
                    <a:pt x="313" y="0"/>
                  </a:moveTo>
                  <a:cubicBezTo>
                    <a:pt x="140" y="0"/>
                    <a:pt x="0" y="141"/>
                    <a:pt x="0" y="313"/>
                  </a:cubicBezTo>
                  <a:cubicBezTo>
                    <a:pt x="0" y="485"/>
                    <a:pt x="140" y="625"/>
                    <a:pt x="313" y="625"/>
                  </a:cubicBezTo>
                  <a:cubicBezTo>
                    <a:pt x="484" y="625"/>
                    <a:pt x="625" y="485"/>
                    <a:pt x="625" y="313"/>
                  </a:cubicBezTo>
                  <a:cubicBezTo>
                    <a:pt x="625" y="141"/>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25"/>
            <p:cNvSpPr/>
            <p:nvPr/>
          </p:nvSpPr>
          <p:spPr>
            <a:xfrm>
              <a:off x="6419900" y="3931450"/>
              <a:ext cx="15650" cy="15625"/>
            </a:xfrm>
            <a:custGeom>
              <a:rect b="b" l="l" r="r" t="t"/>
              <a:pathLst>
                <a:path extrusionOk="0" h="625" w="626">
                  <a:moveTo>
                    <a:pt x="313" y="0"/>
                  </a:moveTo>
                  <a:cubicBezTo>
                    <a:pt x="140" y="0"/>
                    <a:pt x="1" y="141"/>
                    <a:pt x="1" y="313"/>
                  </a:cubicBezTo>
                  <a:cubicBezTo>
                    <a:pt x="1"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25"/>
            <p:cNvSpPr/>
            <p:nvPr/>
          </p:nvSpPr>
          <p:spPr>
            <a:xfrm>
              <a:off x="6443250" y="3931450"/>
              <a:ext cx="15625" cy="15625"/>
            </a:xfrm>
            <a:custGeom>
              <a:rect b="b" l="l" r="r" t="t"/>
              <a:pathLst>
                <a:path extrusionOk="0" h="625" w="625">
                  <a:moveTo>
                    <a:pt x="313" y="0"/>
                  </a:moveTo>
                  <a:cubicBezTo>
                    <a:pt x="140" y="0"/>
                    <a:pt x="0" y="141"/>
                    <a:pt x="0" y="313"/>
                  </a:cubicBezTo>
                  <a:cubicBezTo>
                    <a:pt x="0" y="485"/>
                    <a:pt x="140" y="625"/>
                    <a:pt x="313" y="625"/>
                  </a:cubicBezTo>
                  <a:cubicBezTo>
                    <a:pt x="485" y="625"/>
                    <a:pt x="625" y="485"/>
                    <a:pt x="625" y="313"/>
                  </a:cubicBezTo>
                  <a:cubicBezTo>
                    <a:pt x="625" y="141"/>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25"/>
            <p:cNvSpPr/>
            <p:nvPr/>
          </p:nvSpPr>
          <p:spPr>
            <a:xfrm>
              <a:off x="6466550" y="3931450"/>
              <a:ext cx="15650" cy="15625"/>
            </a:xfrm>
            <a:custGeom>
              <a:rect b="b" l="l" r="r" t="t"/>
              <a:pathLst>
                <a:path extrusionOk="0" h="625" w="626">
                  <a:moveTo>
                    <a:pt x="313" y="0"/>
                  </a:moveTo>
                  <a:cubicBezTo>
                    <a:pt x="142" y="0"/>
                    <a:pt x="1" y="141"/>
                    <a:pt x="1" y="313"/>
                  </a:cubicBezTo>
                  <a:cubicBezTo>
                    <a:pt x="1" y="485"/>
                    <a:pt x="142"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25"/>
            <p:cNvSpPr/>
            <p:nvPr/>
          </p:nvSpPr>
          <p:spPr>
            <a:xfrm>
              <a:off x="6487275" y="3931450"/>
              <a:ext cx="18250" cy="15675"/>
            </a:xfrm>
            <a:custGeom>
              <a:rect b="b" l="l" r="r" t="t"/>
              <a:pathLst>
                <a:path extrusionOk="0" h="627" w="730">
                  <a:moveTo>
                    <a:pt x="418" y="0"/>
                  </a:moveTo>
                  <a:cubicBezTo>
                    <a:pt x="139" y="0"/>
                    <a:pt x="1" y="337"/>
                    <a:pt x="196" y="534"/>
                  </a:cubicBezTo>
                  <a:cubicBezTo>
                    <a:pt x="260" y="598"/>
                    <a:pt x="338" y="626"/>
                    <a:pt x="415" y="626"/>
                  </a:cubicBezTo>
                  <a:cubicBezTo>
                    <a:pt x="576" y="626"/>
                    <a:pt x="730" y="501"/>
                    <a:pt x="730" y="313"/>
                  </a:cubicBezTo>
                  <a:cubicBezTo>
                    <a:pt x="730" y="141"/>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25"/>
            <p:cNvSpPr/>
            <p:nvPr/>
          </p:nvSpPr>
          <p:spPr>
            <a:xfrm>
              <a:off x="6513250" y="3931450"/>
              <a:ext cx="15625" cy="15625"/>
            </a:xfrm>
            <a:custGeom>
              <a:rect b="b" l="l" r="r" t="t"/>
              <a:pathLst>
                <a:path extrusionOk="0" h="625" w="625">
                  <a:moveTo>
                    <a:pt x="312" y="0"/>
                  </a:moveTo>
                  <a:cubicBezTo>
                    <a:pt x="140" y="0"/>
                    <a:pt x="0" y="141"/>
                    <a:pt x="0" y="313"/>
                  </a:cubicBezTo>
                  <a:cubicBezTo>
                    <a:pt x="0" y="485"/>
                    <a:pt x="140" y="625"/>
                    <a:pt x="312" y="625"/>
                  </a:cubicBezTo>
                  <a:cubicBezTo>
                    <a:pt x="484" y="625"/>
                    <a:pt x="625" y="485"/>
                    <a:pt x="625" y="313"/>
                  </a:cubicBezTo>
                  <a:cubicBezTo>
                    <a:pt x="625" y="141"/>
                    <a:pt x="484"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25"/>
            <p:cNvSpPr/>
            <p:nvPr/>
          </p:nvSpPr>
          <p:spPr>
            <a:xfrm>
              <a:off x="5999975" y="3911425"/>
              <a:ext cx="15650" cy="15650"/>
            </a:xfrm>
            <a:custGeom>
              <a:rect b="b" l="l" r="r" t="t"/>
              <a:pathLst>
                <a:path extrusionOk="0" h="626" w="626">
                  <a:moveTo>
                    <a:pt x="313" y="1"/>
                  </a:moveTo>
                  <a:cubicBezTo>
                    <a:pt x="141" y="1"/>
                    <a:pt x="1" y="142"/>
                    <a:pt x="1" y="313"/>
                  </a:cubicBezTo>
                  <a:cubicBezTo>
                    <a:pt x="1" y="486"/>
                    <a:pt x="141"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9" name="Google Shape;7659;p25"/>
            <p:cNvSpPr/>
            <p:nvPr/>
          </p:nvSpPr>
          <p:spPr>
            <a:xfrm>
              <a:off x="6023325"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0" name="Google Shape;7660;p25"/>
            <p:cNvSpPr/>
            <p:nvPr/>
          </p:nvSpPr>
          <p:spPr>
            <a:xfrm>
              <a:off x="6046675" y="3911425"/>
              <a:ext cx="15625" cy="15650"/>
            </a:xfrm>
            <a:custGeom>
              <a:rect b="b" l="l" r="r" t="t"/>
              <a:pathLst>
                <a:path extrusionOk="0" h="626" w="625">
                  <a:moveTo>
                    <a:pt x="312" y="1"/>
                  </a:moveTo>
                  <a:cubicBezTo>
                    <a:pt x="139" y="1"/>
                    <a:pt x="0" y="142"/>
                    <a:pt x="0" y="313"/>
                  </a:cubicBezTo>
                  <a:cubicBezTo>
                    <a:pt x="0" y="486"/>
                    <a:pt x="139"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25"/>
            <p:cNvSpPr/>
            <p:nvPr/>
          </p:nvSpPr>
          <p:spPr>
            <a:xfrm>
              <a:off x="6067350" y="391142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2"/>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25"/>
            <p:cNvSpPr/>
            <p:nvPr/>
          </p:nvSpPr>
          <p:spPr>
            <a:xfrm>
              <a:off x="60933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25"/>
            <p:cNvSpPr/>
            <p:nvPr/>
          </p:nvSpPr>
          <p:spPr>
            <a:xfrm>
              <a:off x="61166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25"/>
            <p:cNvSpPr/>
            <p:nvPr/>
          </p:nvSpPr>
          <p:spPr>
            <a:xfrm>
              <a:off x="613997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25"/>
            <p:cNvSpPr/>
            <p:nvPr/>
          </p:nvSpPr>
          <p:spPr>
            <a:xfrm>
              <a:off x="6160650" y="39114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2"/>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25"/>
            <p:cNvSpPr/>
            <p:nvPr/>
          </p:nvSpPr>
          <p:spPr>
            <a:xfrm>
              <a:off x="6186625" y="3911425"/>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25"/>
            <p:cNvSpPr/>
            <p:nvPr/>
          </p:nvSpPr>
          <p:spPr>
            <a:xfrm>
              <a:off x="62099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25"/>
            <p:cNvSpPr/>
            <p:nvPr/>
          </p:nvSpPr>
          <p:spPr>
            <a:xfrm>
              <a:off x="6233275" y="3911425"/>
              <a:ext cx="15625" cy="15650"/>
            </a:xfrm>
            <a:custGeom>
              <a:rect b="b" l="l" r="r" t="t"/>
              <a:pathLst>
                <a:path extrusionOk="0" h="626" w="625">
                  <a:moveTo>
                    <a:pt x="312" y="1"/>
                  </a:moveTo>
                  <a:cubicBezTo>
                    <a:pt x="141" y="1"/>
                    <a:pt x="0" y="142"/>
                    <a:pt x="0" y="313"/>
                  </a:cubicBezTo>
                  <a:cubicBezTo>
                    <a:pt x="0" y="486"/>
                    <a:pt x="141"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25"/>
            <p:cNvSpPr/>
            <p:nvPr/>
          </p:nvSpPr>
          <p:spPr>
            <a:xfrm>
              <a:off x="62566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25"/>
            <p:cNvSpPr/>
            <p:nvPr/>
          </p:nvSpPr>
          <p:spPr>
            <a:xfrm>
              <a:off x="6279950" y="3911425"/>
              <a:ext cx="15650" cy="15650"/>
            </a:xfrm>
            <a:custGeom>
              <a:rect b="b" l="l" r="r" t="t"/>
              <a:pathLst>
                <a:path extrusionOk="0" h="626" w="626">
                  <a:moveTo>
                    <a:pt x="313" y="1"/>
                  </a:moveTo>
                  <a:cubicBezTo>
                    <a:pt x="140" y="1"/>
                    <a:pt x="1" y="142"/>
                    <a:pt x="1" y="313"/>
                  </a:cubicBezTo>
                  <a:cubicBezTo>
                    <a:pt x="1"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25"/>
            <p:cNvSpPr/>
            <p:nvPr/>
          </p:nvSpPr>
          <p:spPr>
            <a:xfrm>
              <a:off x="630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2" name="Google Shape;7672;p25"/>
            <p:cNvSpPr/>
            <p:nvPr/>
          </p:nvSpPr>
          <p:spPr>
            <a:xfrm>
              <a:off x="6323950" y="39114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2"/>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3" name="Google Shape;7673;p25"/>
            <p:cNvSpPr/>
            <p:nvPr/>
          </p:nvSpPr>
          <p:spPr>
            <a:xfrm>
              <a:off x="634990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25"/>
            <p:cNvSpPr/>
            <p:nvPr/>
          </p:nvSpPr>
          <p:spPr>
            <a:xfrm>
              <a:off x="637325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25"/>
            <p:cNvSpPr/>
            <p:nvPr/>
          </p:nvSpPr>
          <p:spPr>
            <a:xfrm>
              <a:off x="6396600" y="3911425"/>
              <a:ext cx="15625" cy="15650"/>
            </a:xfrm>
            <a:custGeom>
              <a:rect b="b" l="l" r="r" t="t"/>
              <a:pathLst>
                <a:path extrusionOk="0" h="626" w="625">
                  <a:moveTo>
                    <a:pt x="313" y="1"/>
                  </a:moveTo>
                  <a:cubicBezTo>
                    <a:pt x="140" y="1"/>
                    <a:pt x="0" y="142"/>
                    <a:pt x="0" y="313"/>
                  </a:cubicBezTo>
                  <a:cubicBezTo>
                    <a:pt x="0" y="486"/>
                    <a:pt x="140" y="625"/>
                    <a:pt x="313" y="625"/>
                  </a:cubicBezTo>
                  <a:cubicBezTo>
                    <a:pt x="484" y="625"/>
                    <a:pt x="625" y="486"/>
                    <a:pt x="625" y="313"/>
                  </a:cubicBezTo>
                  <a:cubicBezTo>
                    <a:pt x="625" y="142"/>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25"/>
            <p:cNvSpPr/>
            <p:nvPr/>
          </p:nvSpPr>
          <p:spPr>
            <a:xfrm>
              <a:off x="6419900" y="3911425"/>
              <a:ext cx="15650" cy="15650"/>
            </a:xfrm>
            <a:custGeom>
              <a:rect b="b" l="l" r="r" t="t"/>
              <a:pathLst>
                <a:path extrusionOk="0" h="626" w="626">
                  <a:moveTo>
                    <a:pt x="313" y="1"/>
                  </a:moveTo>
                  <a:cubicBezTo>
                    <a:pt x="140" y="1"/>
                    <a:pt x="1" y="142"/>
                    <a:pt x="1" y="313"/>
                  </a:cubicBezTo>
                  <a:cubicBezTo>
                    <a:pt x="1"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25"/>
            <p:cNvSpPr/>
            <p:nvPr/>
          </p:nvSpPr>
          <p:spPr>
            <a:xfrm>
              <a:off x="6443250" y="3911425"/>
              <a:ext cx="15625" cy="15650"/>
            </a:xfrm>
            <a:custGeom>
              <a:rect b="b" l="l" r="r" t="t"/>
              <a:pathLst>
                <a:path extrusionOk="0" h="626" w="625">
                  <a:moveTo>
                    <a:pt x="313" y="1"/>
                  </a:moveTo>
                  <a:cubicBezTo>
                    <a:pt x="140" y="1"/>
                    <a:pt x="0" y="142"/>
                    <a:pt x="0" y="313"/>
                  </a:cubicBezTo>
                  <a:cubicBezTo>
                    <a:pt x="0" y="486"/>
                    <a:pt x="140" y="625"/>
                    <a:pt x="313" y="625"/>
                  </a:cubicBezTo>
                  <a:cubicBezTo>
                    <a:pt x="485" y="625"/>
                    <a:pt x="625" y="486"/>
                    <a:pt x="625" y="313"/>
                  </a:cubicBezTo>
                  <a:cubicBezTo>
                    <a:pt x="625" y="142"/>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25"/>
            <p:cNvSpPr/>
            <p:nvPr/>
          </p:nvSpPr>
          <p:spPr>
            <a:xfrm>
              <a:off x="6466550" y="3911425"/>
              <a:ext cx="15650" cy="15650"/>
            </a:xfrm>
            <a:custGeom>
              <a:rect b="b" l="l" r="r" t="t"/>
              <a:pathLst>
                <a:path extrusionOk="0" h="626" w="626">
                  <a:moveTo>
                    <a:pt x="313" y="1"/>
                  </a:moveTo>
                  <a:cubicBezTo>
                    <a:pt x="142" y="1"/>
                    <a:pt x="1" y="142"/>
                    <a:pt x="1" y="313"/>
                  </a:cubicBezTo>
                  <a:cubicBezTo>
                    <a:pt x="1" y="486"/>
                    <a:pt x="142"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25"/>
            <p:cNvSpPr/>
            <p:nvPr/>
          </p:nvSpPr>
          <p:spPr>
            <a:xfrm>
              <a:off x="6487275" y="3911425"/>
              <a:ext cx="18250" cy="15675"/>
            </a:xfrm>
            <a:custGeom>
              <a:rect b="b" l="l" r="r" t="t"/>
              <a:pathLst>
                <a:path extrusionOk="0" h="627" w="730">
                  <a:moveTo>
                    <a:pt x="418" y="1"/>
                  </a:moveTo>
                  <a:cubicBezTo>
                    <a:pt x="139" y="1"/>
                    <a:pt x="1" y="337"/>
                    <a:pt x="196" y="534"/>
                  </a:cubicBezTo>
                  <a:cubicBezTo>
                    <a:pt x="260" y="598"/>
                    <a:pt x="338" y="627"/>
                    <a:pt x="415" y="627"/>
                  </a:cubicBezTo>
                  <a:cubicBezTo>
                    <a:pt x="576" y="627"/>
                    <a:pt x="730" y="502"/>
                    <a:pt x="730" y="313"/>
                  </a:cubicBezTo>
                  <a:cubicBezTo>
                    <a:pt x="730" y="142"/>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25"/>
            <p:cNvSpPr/>
            <p:nvPr/>
          </p:nvSpPr>
          <p:spPr>
            <a:xfrm>
              <a:off x="6513250" y="3911425"/>
              <a:ext cx="15625" cy="15650"/>
            </a:xfrm>
            <a:custGeom>
              <a:rect b="b" l="l" r="r" t="t"/>
              <a:pathLst>
                <a:path extrusionOk="0" h="626" w="625">
                  <a:moveTo>
                    <a:pt x="312" y="1"/>
                  </a:moveTo>
                  <a:cubicBezTo>
                    <a:pt x="140" y="1"/>
                    <a:pt x="0" y="142"/>
                    <a:pt x="0" y="313"/>
                  </a:cubicBezTo>
                  <a:cubicBezTo>
                    <a:pt x="0" y="486"/>
                    <a:pt x="140" y="625"/>
                    <a:pt x="312" y="625"/>
                  </a:cubicBezTo>
                  <a:cubicBezTo>
                    <a:pt x="484" y="625"/>
                    <a:pt x="625" y="486"/>
                    <a:pt x="625" y="313"/>
                  </a:cubicBezTo>
                  <a:cubicBezTo>
                    <a:pt x="625" y="142"/>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25"/>
            <p:cNvSpPr/>
            <p:nvPr/>
          </p:nvSpPr>
          <p:spPr>
            <a:xfrm>
              <a:off x="5999975" y="3891425"/>
              <a:ext cx="15650" cy="15650"/>
            </a:xfrm>
            <a:custGeom>
              <a:rect b="b" l="l" r="r" t="t"/>
              <a:pathLst>
                <a:path extrusionOk="0" h="626" w="626">
                  <a:moveTo>
                    <a:pt x="313" y="1"/>
                  </a:moveTo>
                  <a:cubicBezTo>
                    <a:pt x="141" y="1"/>
                    <a:pt x="1" y="140"/>
                    <a:pt x="1" y="313"/>
                  </a:cubicBezTo>
                  <a:cubicBezTo>
                    <a:pt x="1" y="486"/>
                    <a:pt x="141"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25"/>
            <p:cNvSpPr/>
            <p:nvPr/>
          </p:nvSpPr>
          <p:spPr>
            <a:xfrm>
              <a:off x="6023325"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25"/>
            <p:cNvSpPr/>
            <p:nvPr/>
          </p:nvSpPr>
          <p:spPr>
            <a:xfrm>
              <a:off x="6046675" y="3891425"/>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25"/>
            <p:cNvSpPr/>
            <p:nvPr/>
          </p:nvSpPr>
          <p:spPr>
            <a:xfrm>
              <a:off x="6067350" y="3891425"/>
              <a:ext cx="18250" cy="15675"/>
            </a:xfrm>
            <a:custGeom>
              <a:rect b="b" l="l" r="r" t="t"/>
              <a:pathLst>
                <a:path extrusionOk="0" h="627" w="730">
                  <a:moveTo>
                    <a:pt x="418" y="1"/>
                  </a:moveTo>
                  <a:cubicBezTo>
                    <a:pt x="140" y="1"/>
                    <a:pt x="1" y="337"/>
                    <a:pt x="198" y="534"/>
                  </a:cubicBezTo>
                  <a:cubicBezTo>
                    <a:pt x="261" y="598"/>
                    <a:pt x="339" y="626"/>
                    <a:pt x="416" y="626"/>
                  </a:cubicBezTo>
                  <a:cubicBezTo>
                    <a:pt x="576" y="626"/>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25"/>
            <p:cNvSpPr/>
            <p:nvPr/>
          </p:nvSpPr>
          <p:spPr>
            <a:xfrm>
              <a:off x="60933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25"/>
            <p:cNvSpPr/>
            <p:nvPr/>
          </p:nvSpPr>
          <p:spPr>
            <a:xfrm>
              <a:off x="61166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25"/>
            <p:cNvSpPr/>
            <p:nvPr/>
          </p:nvSpPr>
          <p:spPr>
            <a:xfrm>
              <a:off x="613997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25"/>
            <p:cNvSpPr/>
            <p:nvPr/>
          </p:nvSpPr>
          <p:spPr>
            <a:xfrm>
              <a:off x="6160650" y="3891425"/>
              <a:ext cx="18300" cy="15675"/>
            </a:xfrm>
            <a:custGeom>
              <a:rect b="b" l="l" r="r" t="t"/>
              <a:pathLst>
                <a:path extrusionOk="0" h="627" w="732">
                  <a:moveTo>
                    <a:pt x="419" y="1"/>
                  </a:moveTo>
                  <a:cubicBezTo>
                    <a:pt x="140" y="1"/>
                    <a:pt x="1" y="337"/>
                    <a:pt x="198" y="534"/>
                  </a:cubicBezTo>
                  <a:cubicBezTo>
                    <a:pt x="262" y="598"/>
                    <a:pt x="340" y="626"/>
                    <a:pt x="417" y="626"/>
                  </a:cubicBezTo>
                  <a:cubicBezTo>
                    <a:pt x="577" y="626"/>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25"/>
            <p:cNvSpPr/>
            <p:nvPr/>
          </p:nvSpPr>
          <p:spPr>
            <a:xfrm>
              <a:off x="6186625" y="38914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25"/>
            <p:cNvSpPr/>
            <p:nvPr/>
          </p:nvSpPr>
          <p:spPr>
            <a:xfrm>
              <a:off x="62099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25"/>
            <p:cNvSpPr/>
            <p:nvPr/>
          </p:nvSpPr>
          <p:spPr>
            <a:xfrm>
              <a:off x="6233275" y="38914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25"/>
            <p:cNvSpPr/>
            <p:nvPr/>
          </p:nvSpPr>
          <p:spPr>
            <a:xfrm>
              <a:off x="62566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25"/>
            <p:cNvSpPr/>
            <p:nvPr/>
          </p:nvSpPr>
          <p:spPr>
            <a:xfrm>
              <a:off x="6279950" y="38914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4" name="Google Shape;7694;p25"/>
            <p:cNvSpPr/>
            <p:nvPr/>
          </p:nvSpPr>
          <p:spPr>
            <a:xfrm>
              <a:off x="630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5" name="Google Shape;7695;p25"/>
            <p:cNvSpPr/>
            <p:nvPr/>
          </p:nvSpPr>
          <p:spPr>
            <a:xfrm>
              <a:off x="6323950" y="3891425"/>
              <a:ext cx="18300" cy="15675"/>
            </a:xfrm>
            <a:custGeom>
              <a:rect b="b" l="l" r="r" t="t"/>
              <a:pathLst>
                <a:path extrusionOk="0" h="627" w="732">
                  <a:moveTo>
                    <a:pt x="419" y="1"/>
                  </a:moveTo>
                  <a:cubicBezTo>
                    <a:pt x="140" y="1"/>
                    <a:pt x="1" y="337"/>
                    <a:pt x="198" y="534"/>
                  </a:cubicBezTo>
                  <a:cubicBezTo>
                    <a:pt x="261" y="598"/>
                    <a:pt x="340" y="626"/>
                    <a:pt x="416" y="626"/>
                  </a:cubicBezTo>
                  <a:cubicBezTo>
                    <a:pt x="577" y="626"/>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25"/>
            <p:cNvSpPr/>
            <p:nvPr/>
          </p:nvSpPr>
          <p:spPr>
            <a:xfrm>
              <a:off x="634990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25"/>
            <p:cNvSpPr/>
            <p:nvPr/>
          </p:nvSpPr>
          <p:spPr>
            <a:xfrm>
              <a:off x="637325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25"/>
            <p:cNvSpPr/>
            <p:nvPr/>
          </p:nvSpPr>
          <p:spPr>
            <a:xfrm>
              <a:off x="6396600" y="3891425"/>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25"/>
            <p:cNvSpPr/>
            <p:nvPr/>
          </p:nvSpPr>
          <p:spPr>
            <a:xfrm>
              <a:off x="6419900" y="38914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25"/>
            <p:cNvSpPr/>
            <p:nvPr/>
          </p:nvSpPr>
          <p:spPr>
            <a:xfrm>
              <a:off x="6443250" y="3891425"/>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25"/>
            <p:cNvSpPr/>
            <p:nvPr/>
          </p:nvSpPr>
          <p:spPr>
            <a:xfrm>
              <a:off x="6466550" y="38914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25"/>
            <p:cNvSpPr/>
            <p:nvPr/>
          </p:nvSpPr>
          <p:spPr>
            <a:xfrm>
              <a:off x="6487275" y="3891425"/>
              <a:ext cx="18250" cy="15675"/>
            </a:xfrm>
            <a:custGeom>
              <a:rect b="b" l="l" r="r" t="t"/>
              <a:pathLst>
                <a:path extrusionOk="0" h="627" w="730">
                  <a:moveTo>
                    <a:pt x="418" y="1"/>
                  </a:moveTo>
                  <a:cubicBezTo>
                    <a:pt x="139" y="1"/>
                    <a:pt x="1" y="337"/>
                    <a:pt x="196" y="534"/>
                  </a:cubicBezTo>
                  <a:cubicBezTo>
                    <a:pt x="260" y="598"/>
                    <a:pt x="338" y="626"/>
                    <a:pt x="415"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25"/>
            <p:cNvSpPr/>
            <p:nvPr/>
          </p:nvSpPr>
          <p:spPr>
            <a:xfrm>
              <a:off x="6513250" y="3891425"/>
              <a:ext cx="15625" cy="15650"/>
            </a:xfrm>
            <a:custGeom>
              <a:rect b="b" l="l" r="r" t="t"/>
              <a:pathLst>
                <a:path extrusionOk="0" h="626" w="625">
                  <a:moveTo>
                    <a:pt x="312" y="1"/>
                  </a:moveTo>
                  <a:cubicBezTo>
                    <a:pt x="140" y="1"/>
                    <a:pt x="0" y="140"/>
                    <a:pt x="0" y="313"/>
                  </a:cubicBezTo>
                  <a:cubicBezTo>
                    <a:pt x="0" y="486"/>
                    <a:pt x="140" y="625"/>
                    <a:pt x="312" y="625"/>
                  </a:cubicBezTo>
                  <a:cubicBezTo>
                    <a:pt x="484" y="625"/>
                    <a:pt x="625" y="486"/>
                    <a:pt x="625" y="313"/>
                  </a:cubicBezTo>
                  <a:cubicBezTo>
                    <a:pt x="625" y="140"/>
                    <a:pt x="484"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25"/>
            <p:cNvSpPr/>
            <p:nvPr/>
          </p:nvSpPr>
          <p:spPr>
            <a:xfrm>
              <a:off x="6023325"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25"/>
            <p:cNvSpPr/>
            <p:nvPr/>
          </p:nvSpPr>
          <p:spPr>
            <a:xfrm>
              <a:off x="6046675" y="3871425"/>
              <a:ext cx="15625" cy="15625"/>
            </a:xfrm>
            <a:custGeom>
              <a:rect b="b" l="l" r="r" t="t"/>
              <a:pathLst>
                <a:path extrusionOk="0" h="625" w="625">
                  <a:moveTo>
                    <a:pt x="312" y="0"/>
                  </a:moveTo>
                  <a:cubicBezTo>
                    <a:pt x="139" y="0"/>
                    <a:pt x="0" y="140"/>
                    <a:pt x="0" y="312"/>
                  </a:cubicBezTo>
                  <a:cubicBezTo>
                    <a:pt x="0" y="485"/>
                    <a:pt x="139"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25"/>
            <p:cNvSpPr/>
            <p:nvPr/>
          </p:nvSpPr>
          <p:spPr>
            <a:xfrm>
              <a:off x="6067350" y="3871425"/>
              <a:ext cx="18250" cy="15675"/>
            </a:xfrm>
            <a:custGeom>
              <a:rect b="b" l="l" r="r" t="t"/>
              <a:pathLst>
                <a:path extrusionOk="0" h="627" w="730">
                  <a:moveTo>
                    <a:pt x="418" y="0"/>
                  </a:moveTo>
                  <a:cubicBezTo>
                    <a:pt x="140" y="0"/>
                    <a:pt x="1" y="337"/>
                    <a:pt x="198" y="534"/>
                  </a:cubicBezTo>
                  <a:cubicBezTo>
                    <a:pt x="261" y="597"/>
                    <a:pt x="339" y="626"/>
                    <a:pt x="416" y="626"/>
                  </a:cubicBezTo>
                  <a:cubicBezTo>
                    <a:pt x="576" y="626"/>
                    <a:pt x="730" y="501"/>
                    <a:pt x="730" y="312"/>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25"/>
            <p:cNvSpPr/>
            <p:nvPr/>
          </p:nvSpPr>
          <p:spPr>
            <a:xfrm>
              <a:off x="60933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25"/>
            <p:cNvSpPr/>
            <p:nvPr/>
          </p:nvSpPr>
          <p:spPr>
            <a:xfrm>
              <a:off x="61166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25"/>
            <p:cNvSpPr/>
            <p:nvPr/>
          </p:nvSpPr>
          <p:spPr>
            <a:xfrm>
              <a:off x="613997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25"/>
            <p:cNvSpPr/>
            <p:nvPr/>
          </p:nvSpPr>
          <p:spPr>
            <a:xfrm>
              <a:off x="6160650" y="3871425"/>
              <a:ext cx="18300" cy="15675"/>
            </a:xfrm>
            <a:custGeom>
              <a:rect b="b" l="l" r="r" t="t"/>
              <a:pathLst>
                <a:path extrusionOk="0" h="627" w="732">
                  <a:moveTo>
                    <a:pt x="419" y="0"/>
                  </a:moveTo>
                  <a:cubicBezTo>
                    <a:pt x="140" y="0"/>
                    <a:pt x="1" y="337"/>
                    <a:pt x="198" y="534"/>
                  </a:cubicBezTo>
                  <a:cubicBezTo>
                    <a:pt x="262" y="597"/>
                    <a:pt x="340" y="626"/>
                    <a:pt x="417" y="626"/>
                  </a:cubicBezTo>
                  <a:cubicBezTo>
                    <a:pt x="577" y="626"/>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25"/>
            <p:cNvSpPr/>
            <p:nvPr/>
          </p:nvSpPr>
          <p:spPr>
            <a:xfrm>
              <a:off x="6186625" y="387142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25"/>
            <p:cNvSpPr/>
            <p:nvPr/>
          </p:nvSpPr>
          <p:spPr>
            <a:xfrm>
              <a:off x="62099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25"/>
            <p:cNvSpPr/>
            <p:nvPr/>
          </p:nvSpPr>
          <p:spPr>
            <a:xfrm>
              <a:off x="6233275" y="3871425"/>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25"/>
            <p:cNvSpPr/>
            <p:nvPr/>
          </p:nvSpPr>
          <p:spPr>
            <a:xfrm>
              <a:off x="62566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25"/>
            <p:cNvSpPr/>
            <p:nvPr/>
          </p:nvSpPr>
          <p:spPr>
            <a:xfrm>
              <a:off x="6279950" y="3871425"/>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6" name="Google Shape;7716;p25"/>
            <p:cNvSpPr/>
            <p:nvPr/>
          </p:nvSpPr>
          <p:spPr>
            <a:xfrm>
              <a:off x="630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25"/>
            <p:cNvSpPr/>
            <p:nvPr/>
          </p:nvSpPr>
          <p:spPr>
            <a:xfrm>
              <a:off x="6323950" y="3871425"/>
              <a:ext cx="18300" cy="15675"/>
            </a:xfrm>
            <a:custGeom>
              <a:rect b="b" l="l" r="r" t="t"/>
              <a:pathLst>
                <a:path extrusionOk="0" h="627"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25"/>
            <p:cNvSpPr/>
            <p:nvPr/>
          </p:nvSpPr>
          <p:spPr>
            <a:xfrm>
              <a:off x="634990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25"/>
            <p:cNvSpPr/>
            <p:nvPr/>
          </p:nvSpPr>
          <p:spPr>
            <a:xfrm>
              <a:off x="637325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25"/>
            <p:cNvSpPr/>
            <p:nvPr/>
          </p:nvSpPr>
          <p:spPr>
            <a:xfrm>
              <a:off x="6396600" y="3871425"/>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25"/>
            <p:cNvSpPr/>
            <p:nvPr/>
          </p:nvSpPr>
          <p:spPr>
            <a:xfrm>
              <a:off x="6419900" y="3871425"/>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25"/>
            <p:cNvSpPr/>
            <p:nvPr/>
          </p:nvSpPr>
          <p:spPr>
            <a:xfrm>
              <a:off x="6443250" y="3871425"/>
              <a:ext cx="15625" cy="15625"/>
            </a:xfrm>
            <a:custGeom>
              <a:rect b="b" l="l" r="r" t="t"/>
              <a:pathLst>
                <a:path extrusionOk="0" h="625" w="625">
                  <a:moveTo>
                    <a:pt x="313" y="0"/>
                  </a:moveTo>
                  <a:cubicBezTo>
                    <a:pt x="140" y="0"/>
                    <a:pt x="0" y="140"/>
                    <a:pt x="0" y="312"/>
                  </a:cubicBezTo>
                  <a:cubicBezTo>
                    <a:pt x="0" y="485"/>
                    <a:pt x="140" y="625"/>
                    <a:pt x="313" y="625"/>
                  </a:cubicBezTo>
                  <a:cubicBezTo>
                    <a:pt x="485" y="625"/>
                    <a:pt x="625" y="485"/>
                    <a:pt x="625" y="312"/>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25"/>
            <p:cNvSpPr/>
            <p:nvPr/>
          </p:nvSpPr>
          <p:spPr>
            <a:xfrm>
              <a:off x="6466550" y="3871425"/>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25"/>
            <p:cNvSpPr/>
            <p:nvPr/>
          </p:nvSpPr>
          <p:spPr>
            <a:xfrm>
              <a:off x="6487275" y="3871425"/>
              <a:ext cx="18250" cy="15675"/>
            </a:xfrm>
            <a:custGeom>
              <a:rect b="b" l="l" r="r" t="t"/>
              <a:pathLst>
                <a:path extrusionOk="0" h="627" w="730">
                  <a:moveTo>
                    <a:pt x="418" y="0"/>
                  </a:moveTo>
                  <a:cubicBezTo>
                    <a:pt x="139" y="0"/>
                    <a:pt x="1" y="337"/>
                    <a:pt x="196" y="534"/>
                  </a:cubicBezTo>
                  <a:cubicBezTo>
                    <a:pt x="260" y="597"/>
                    <a:pt x="338" y="626"/>
                    <a:pt x="415"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25"/>
            <p:cNvSpPr/>
            <p:nvPr/>
          </p:nvSpPr>
          <p:spPr>
            <a:xfrm>
              <a:off x="6046675" y="3851400"/>
              <a:ext cx="15625" cy="15650"/>
            </a:xfrm>
            <a:custGeom>
              <a:rect b="b" l="l" r="r" t="t"/>
              <a:pathLst>
                <a:path extrusionOk="0" h="626" w="625">
                  <a:moveTo>
                    <a:pt x="312" y="1"/>
                  </a:moveTo>
                  <a:cubicBezTo>
                    <a:pt x="139" y="1"/>
                    <a:pt x="0" y="140"/>
                    <a:pt x="0" y="313"/>
                  </a:cubicBezTo>
                  <a:cubicBezTo>
                    <a:pt x="0" y="486"/>
                    <a:pt x="139"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25"/>
            <p:cNvSpPr/>
            <p:nvPr/>
          </p:nvSpPr>
          <p:spPr>
            <a:xfrm>
              <a:off x="6067350" y="3851400"/>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0"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25"/>
            <p:cNvSpPr/>
            <p:nvPr/>
          </p:nvSpPr>
          <p:spPr>
            <a:xfrm>
              <a:off x="60933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25"/>
            <p:cNvSpPr/>
            <p:nvPr/>
          </p:nvSpPr>
          <p:spPr>
            <a:xfrm>
              <a:off x="61166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25"/>
            <p:cNvSpPr/>
            <p:nvPr/>
          </p:nvSpPr>
          <p:spPr>
            <a:xfrm>
              <a:off x="613997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25"/>
            <p:cNvSpPr/>
            <p:nvPr/>
          </p:nvSpPr>
          <p:spPr>
            <a:xfrm>
              <a:off x="6160650" y="3851400"/>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25"/>
            <p:cNvSpPr/>
            <p:nvPr/>
          </p:nvSpPr>
          <p:spPr>
            <a:xfrm>
              <a:off x="6186625" y="385140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25"/>
            <p:cNvSpPr/>
            <p:nvPr/>
          </p:nvSpPr>
          <p:spPr>
            <a:xfrm>
              <a:off x="62099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25"/>
            <p:cNvSpPr/>
            <p:nvPr/>
          </p:nvSpPr>
          <p:spPr>
            <a:xfrm>
              <a:off x="6233275" y="3851400"/>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25"/>
            <p:cNvSpPr/>
            <p:nvPr/>
          </p:nvSpPr>
          <p:spPr>
            <a:xfrm>
              <a:off x="62566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25"/>
            <p:cNvSpPr/>
            <p:nvPr/>
          </p:nvSpPr>
          <p:spPr>
            <a:xfrm>
              <a:off x="6279950" y="3851400"/>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25"/>
            <p:cNvSpPr/>
            <p:nvPr/>
          </p:nvSpPr>
          <p:spPr>
            <a:xfrm>
              <a:off x="630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25"/>
            <p:cNvSpPr/>
            <p:nvPr/>
          </p:nvSpPr>
          <p:spPr>
            <a:xfrm>
              <a:off x="6323950" y="3851400"/>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25"/>
            <p:cNvSpPr/>
            <p:nvPr/>
          </p:nvSpPr>
          <p:spPr>
            <a:xfrm>
              <a:off x="634990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25"/>
            <p:cNvSpPr/>
            <p:nvPr/>
          </p:nvSpPr>
          <p:spPr>
            <a:xfrm>
              <a:off x="637325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25"/>
            <p:cNvSpPr/>
            <p:nvPr/>
          </p:nvSpPr>
          <p:spPr>
            <a:xfrm>
              <a:off x="6396600" y="3851400"/>
              <a:ext cx="15625" cy="15650"/>
            </a:xfrm>
            <a:custGeom>
              <a:rect b="b" l="l" r="r" t="t"/>
              <a:pathLst>
                <a:path extrusionOk="0" h="626" w="625">
                  <a:moveTo>
                    <a:pt x="313" y="1"/>
                  </a:moveTo>
                  <a:cubicBezTo>
                    <a:pt x="140" y="1"/>
                    <a:pt x="0" y="140"/>
                    <a:pt x="0" y="313"/>
                  </a:cubicBezTo>
                  <a:cubicBezTo>
                    <a:pt x="0"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25"/>
            <p:cNvSpPr/>
            <p:nvPr/>
          </p:nvSpPr>
          <p:spPr>
            <a:xfrm>
              <a:off x="6419900" y="3851400"/>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25"/>
            <p:cNvSpPr/>
            <p:nvPr/>
          </p:nvSpPr>
          <p:spPr>
            <a:xfrm>
              <a:off x="6443250" y="3851400"/>
              <a:ext cx="15625" cy="15650"/>
            </a:xfrm>
            <a:custGeom>
              <a:rect b="b" l="l" r="r" t="t"/>
              <a:pathLst>
                <a:path extrusionOk="0" h="626" w="625">
                  <a:moveTo>
                    <a:pt x="313" y="1"/>
                  </a:moveTo>
                  <a:cubicBezTo>
                    <a:pt x="140" y="1"/>
                    <a:pt x="0" y="140"/>
                    <a:pt x="0" y="313"/>
                  </a:cubicBezTo>
                  <a:cubicBezTo>
                    <a:pt x="0" y="486"/>
                    <a:pt x="140" y="625"/>
                    <a:pt x="313" y="625"/>
                  </a:cubicBezTo>
                  <a:cubicBezTo>
                    <a:pt x="485" y="625"/>
                    <a:pt x="625" y="486"/>
                    <a:pt x="625" y="313"/>
                  </a:cubicBezTo>
                  <a:cubicBezTo>
                    <a:pt x="625" y="140"/>
                    <a:pt x="485"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25"/>
            <p:cNvSpPr/>
            <p:nvPr/>
          </p:nvSpPr>
          <p:spPr>
            <a:xfrm>
              <a:off x="6466550" y="3851400"/>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25"/>
            <p:cNvSpPr/>
            <p:nvPr/>
          </p:nvSpPr>
          <p:spPr>
            <a:xfrm>
              <a:off x="6067350" y="3831400"/>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0"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25"/>
            <p:cNvSpPr/>
            <p:nvPr/>
          </p:nvSpPr>
          <p:spPr>
            <a:xfrm>
              <a:off x="60933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25"/>
            <p:cNvSpPr/>
            <p:nvPr/>
          </p:nvSpPr>
          <p:spPr>
            <a:xfrm>
              <a:off x="61166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25"/>
            <p:cNvSpPr/>
            <p:nvPr/>
          </p:nvSpPr>
          <p:spPr>
            <a:xfrm>
              <a:off x="613997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25"/>
            <p:cNvSpPr/>
            <p:nvPr/>
          </p:nvSpPr>
          <p:spPr>
            <a:xfrm>
              <a:off x="6160650" y="3831400"/>
              <a:ext cx="18300" cy="15650"/>
            </a:xfrm>
            <a:custGeom>
              <a:rect b="b" l="l" r="r" t="t"/>
              <a:pathLst>
                <a:path extrusionOk="0" h="626" w="732">
                  <a:moveTo>
                    <a:pt x="419" y="0"/>
                  </a:moveTo>
                  <a:cubicBezTo>
                    <a:pt x="140" y="0"/>
                    <a:pt x="1" y="337"/>
                    <a:pt x="198" y="534"/>
                  </a:cubicBezTo>
                  <a:cubicBezTo>
                    <a:pt x="261" y="597"/>
                    <a:pt x="340" y="626"/>
                    <a:pt x="417" y="626"/>
                  </a:cubicBezTo>
                  <a:cubicBezTo>
                    <a:pt x="577" y="626"/>
                    <a:pt x="731" y="501"/>
                    <a:pt x="731" y="313"/>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9" name="Google Shape;7749;p25"/>
            <p:cNvSpPr/>
            <p:nvPr/>
          </p:nvSpPr>
          <p:spPr>
            <a:xfrm>
              <a:off x="6186625" y="3831400"/>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25"/>
            <p:cNvSpPr/>
            <p:nvPr/>
          </p:nvSpPr>
          <p:spPr>
            <a:xfrm>
              <a:off x="62099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25"/>
            <p:cNvSpPr/>
            <p:nvPr/>
          </p:nvSpPr>
          <p:spPr>
            <a:xfrm>
              <a:off x="6233275" y="3831400"/>
              <a:ext cx="15625" cy="15625"/>
            </a:xfrm>
            <a:custGeom>
              <a:rect b="b" l="l" r="r" t="t"/>
              <a:pathLst>
                <a:path extrusionOk="0" h="625" w="625">
                  <a:moveTo>
                    <a:pt x="312" y="0"/>
                  </a:moveTo>
                  <a:cubicBezTo>
                    <a:pt x="141" y="0"/>
                    <a:pt x="0" y="140"/>
                    <a:pt x="0" y="313"/>
                  </a:cubicBezTo>
                  <a:cubicBezTo>
                    <a:pt x="0" y="486"/>
                    <a:pt x="141"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25"/>
            <p:cNvSpPr/>
            <p:nvPr/>
          </p:nvSpPr>
          <p:spPr>
            <a:xfrm>
              <a:off x="62566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25"/>
            <p:cNvSpPr/>
            <p:nvPr/>
          </p:nvSpPr>
          <p:spPr>
            <a:xfrm>
              <a:off x="6279950" y="3831400"/>
              <a:ext cx="15650" cy="15625"/>
            </a:xfrm>
            <a:custGeom>
              <a:rect b="b" l="l" r="r" t="t"/>
              <a:pathLst>
                <a:path extrusionOk="0" h="625" w="626">
                  <a:moveTo>
                    <a:pt x="313" y="0"/>
                  </a:moveTo>
                  <a:cubicBezTo>
                    <a:pt x="140" y="0"/>
                    <a:pt x="1" y="140"/>
                    <a:pt x="1" y="313"/>
                  </a:cubicBezTo>
                  <a:cubicBezTo>
                    <a:pt x="1"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25"/>
            <p:cNvSpPr/>
            <p:nvPr/>
          </p:nvSpPr>
          <p:spPr>
            <a:xfrm>
              <a:off x="630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25"/>
            <p:cNvSpPr/>
            <p:nvPr/>
          </p:nvSpPr>
          <p:spPr>
            <a:xfrm>
              <a:off x="6323950" y="383140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25"/>
            <p:cNvSpPr/>
            <p:nvPr/>
          </p:nvSpPr>
          <p:spPr>
            <a:xfrm>
              <a:off x="6349900" y="3831400"/>
              <a:ext cx="15650" cy="15625"/>
            </a:xfrm>
            <a:custGeom>
              <a:rect b="b" l="l" r="r" t="t"/>
              <a:pathLst>
                <a:path extrusionOk="0" h="625" w="626">
                  <a:moveTo>
                    <a:pt x="313" y="0"/>
                  </a:moveTo>
                  <a:cubicBezTo>
                    <a:pt x="142" y="0"/>
                    <a:pt x="1" y="140"/>
                    <a:pt x="1" y="313"/>
                  </a:cubicBezTo>
                  <a:cubicBezTo>
                    <a:pt x="1" y="486"/>
                    <a:pt x="142"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25"/>
            <p:cNvSpPr/>
            <p:nvPr/>
          </p:nvSpPr>
          <p:spPr>
            <a:xfrm>
              <a:off x="637325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25"/>
            <p:cNvSpPr/>
            <p:nvPr/>
          </p:nvSpPr>
          <p:spPr>
            <a:xfrm>
              <a:off x="6396600" y="3831400"/>
              <a:ext cx="15625" cy="15625"/>
            </a:xfrm>
            <a:custGeom>
              <a:rect b="b" l="l" r="r" t="t"/>
              <a:pathLst>
                <a:path extrusionOk="0" h="625" w="625">
                  <a:moveTo>
                    <a:pt x="313" y="0"/>
                  </a:moveTo>
                  <a:cubicBezTo>
                    <a:pt x="140" y="0"/>
                    <a:pt x="0" y="140"/>
                    <a:pt x="0" y="313"/>
                  </a:cubicBezTo>
                  <a:cubicBezTo>
                    <a:pt x="0" y="486"/>
                    <a:pt x="140" y="625"/>
                    <a:pt x="313" y="625"/>
                  </a:cubicBezTo>
                  <a:cubicBezTo>
                    <a:pt x="484" y="625"/>
                    <a:pt x="625" y="486"/>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9" name="Google Shape;7759;p25"/>
            <p:cNvSpPr/>
            <p:nvPr/>
          </p:nvSpPr>
          <p:spPr>
            <a:xfrm>
              <a:off x="6419900" y="3831400"/>
              <a:ext cx="15650" cy="15625"/>
            </a:xfrm>
            <a:custGeom>
              <a:rect b="b" l="l" r="r" t="t"/>
              <a:pathLst>
                <a:path extrusionOk="0" h="625" w="626">
                  <a:moveTo>
                    <a:pt x="313" y="0"/>
                  </a:moveTo>
                  <a:cubicBezTo>
                    <a:pt x="140" y="0"/>
                    <a:pt x="1" y="140"/>
                    <a:pt x="1" y="313"/>
                  </a:cubicBezTo>
                  <a:cubicBezTo>
                    <a:pt x="1"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25"/>
            <p:cNvSpPr/>
            <p:nvPr/>
          </p:nvSpPr>
          <p:spPr>
            <a:xfrm>
              <a:off x="6443250" y="3831400"/>
              <a:ext cx="15625" cy="15625"/>
            </a:xfrm>
            <a:custGeom>
              <a:rect b="b" l="l" r="r" t="t"/>
              <a:pathLst>
                <a:path extrusionOk="0" h="625" w="625">
                  <a:moveTo>
                    <a:pt x="313" y="0"/>
                  </a:moveTo>
                  <a:cubicBezTo>
                    <a:pt x="140" y="0"/>
                    <a:pt x="0" y="140"/>
                    <a:pt x="0" y="313"/>
                  </a:cubicBezTo>
                  <a:cubicBezTo>
                    <a:pt x="0" y="486"/>
                    <a:pt x="140" y="625"/>
                    <a:pt x="313" y="625"/>
                  </a:cubicBezTo>
                  <a:cubicBezTo>
                    <a:pt x="485" y="625"/>
                    <a:pt x="625" y="486"/>
                    <a:pt x="625" y="313"/>
                  </a:cubicBezTo>
                  <a:cubicBezTo>
                    <a:pt x="625" y="140"/>
                    <a:pt x="485"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25"/>
            <p:cNvSpPr/>
            <p:nvPr/>
          </p:nvSpPr>
          <p:spPr>
            <a:xfrm>
              <a:off x="60933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25"/>
            <p:cNvSpPr/>
            <p:nvPr/>
          </p:nvSpPr>
          <p:spPr>
            <a:xfrm>
              <a:off x="61166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3" name="Google Shape;7763;p25"/>
            <p:cNvSpPr/>
            <p:nvPr/>
          </p:nvSpPr>
          <p:spPr>
            <a:xfrm>
              <a:off x="613997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4" name="Google Shape;7764;p25"/>
            <p:cNvSpPr/>
            <p:nvPr/>
          </p:nvSpPr>
          <p:spPr>
            <a:xfrm>
              <a:off x="6160650" y="3811400"/>
              <a:ext cx="18300" cy="15650"/>
            </a:xfrm>
            <a:custGeom>
              <a:rect b="b" l="l" r="r" t="t"/>
              <a:pathLst>
                <a:path extrusionOk="0" h="626" w="732">
                  <a:moveTo>
                    <a:pt x="419" y="0"/>
                  </a:moveTo>
                  <a:cubicBezTo>
                    <a:pt x="140" y="0"/>
                    <a:pt x="1" y="337"/>
                    <a:pt x="198" y="534"/>
                  </a:cubicBezTo>
                  <a:cubicBezTo>
                    <a:pt x="261" y="597"/>
                    <a:pt x="340" y="625"/>
                    <a:pt x="417" y="625"/>
                  </a:cubicBezTo>
                  <a:cubicBezTo>
                    <a:pt x="577" y="625"/>
                    <a:pt x="731" y="501"/>
                    <a:pt x="731" y="312"/>
                  </a:cubicBezTo>
                  <a:cubicBezTo>
                    <a:pt x="731" y="140"/>
                    <a:pt x="590"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25"/>
            <p:cNvSpPr/>
            <p:nvPr/>
          </p:nvSpPr>
          <p:spPr>
            <a:xfrm>
              <a:off x="6186625" y="38114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25"/>
            <p:cNvSpPr/>
            <p:nvPr/>
          </p:nvSpPr>
          <p:spPr>
            <a:xfrm>
              <a:off x="62099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25"/>
            <p:cNvSpPr/>
            <p:nvPr/>
          </p:nvSpPr>
          <p:spPr>
            <a:xfrm>
              <a:off x="6233275" y="381140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25"/>
            <p:cNvSpPr/>
            <p:nvPr/>
          </p:nvSpPr>
          <p:spPr>
            <a:xfrm>
              <a:off x="62566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25"/>
            <p:cNvSpPr/>
            <p:nvPr/>
          </p:nvSpPr>
          <p:spPr>
            <a:xfrm>
              <a:off x="6279950" y="381140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25"/>
            <p:cNvSpPr/>
            <p:nvPr/>
          </p:nvSpPr>
          <p:spPr>
            <a:xfrm>
              <a:off x="630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25"/>
            <p:cNvSpPr/>
            <p:nvPr/>
          </p:nvSpPr>
          <p:spPr>
            <a:xfrm>
              <a:off x="6323950" y="3811400"/>
              <a:ext cx="18300" cy="15650"/>
            </a:xfrm>
            <a:custGeom>
              <a:rect b="b" l="l" r="r" t="t"/>
              <a:pathLst>
                <a:path extrusionOk="0" h="626" w="732">
                  <a:moveTo>
                    <a:pt x="419" y="0"/>
                  </a:moveTo>
                  <a:cubicBezTo>
                    <a:pt x="140" y="0"/>
                    <a:pt x="1" y="337"/>
                    <a:pt x="198" y="534"/>
                  </a:cubicBezTo>
                  <a:cubicBezTo>
                    <a:pt x="261" y="597"/>
                    <a:pt x="340" y="625"/>
                    <a:pt x="416" y="625"/>
                  </a:cubicBezTo>
                  <a:cubicBezTo>
                    <a:pt x="577" y="625"/>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2" name="Google Shape;7772;p25"/>
            <p:cNvSpPr/>
            <p:nvPr/>
          </p:nvSpPr>
          <p:spPr>
            <a:xfrm>
              <a:off x="6349900" y="3811400"/>
              <a:ext cx="15650" cy="15625"/>
            </a:xfrm>
            <a:custGeom>
              <a:rect b="b" l="l" r="r" t="t"/>
              <a:pathLst>
                <a:path extrusionOk="0" h="625" w="626">
                  <a:moveTo>
                    <a:pt x="313" y="0"/>
                  </a:moveTo>
                  <a:cubicBezTo>
                    <a:pt x="142" y="0"/>
                    <a:pt x="1" y="140"/>
                    <a:pt x="1" y="312"/>
                  </a:cubicBezTo>
                  <a:cubicBezTo>
                    <a:pt x="1" y="485"/>
                    <a:pt x="142"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3" name="Google Shape;7773;p25"/>
            <p:cNvSpPr/>
            <p:nvPr/>
          </p:nvSpPr>
          <p:spPr>
            <a:xfrm>
              <a:off x="637325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25"/>
            <p:cNvSpPr/>
            <p:nvPr/>
          </p:nvSpPr>
          <p:spPr>
            <a:xfrm>
              <a:off x="6396600" y="3811400"/>
              <a:ext cx="15625" cy="15625"/>
            </a:xfrm>
            <a:custGeom>
              <a:rect b="b" l="l" r="r" t="t"/>
              <a:pathLst>
                <a:path extrusionOk="0" h="625" w="625">
                  <a:moveTo>
                    <a:pt x="313" y="0"/>
                  </a:moveTo>
                  <a:cubicBezTo>
                    <a:pt x="140" y="0"/>
                    <a:pt x="0" y="140"/>
                    <a:pt x="0" y="312"/>
                  </a:cubicBezTo>
                  <a:cubicBezTo>
                    <a:pt x="0"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25"/>
            <p:cNvSpPr/>
            <p:nvPr/>
          </p:nvSpPr>
          <p:spPr>
            <a:xfrm>
              <a:off x="6419900" y="381140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25"/>
            <p:cNvSpPr/>
            <p:nvPr/>
          </p:nvSpPr>
          <p:spPr>
            <a:xfrm>
              <a:off x="613997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25"/>
            <p:cNvSpPr/>
            <p:nvPr/>
          </p:nvSpPr>
          <p:spPr>
            <a:xfrm>
              <a:off x="6160650" y="3791375"/>
              <a:ext cx="18300" cy="15650"/>
            </a:xfrm>
            <a:custGeom>
              <a:rect b="b" l="l" r="r" t="t"/>
              <a:pathLst>
                <a:path extrusionOk="0" h="626" w="732">
                  <a:moveTo>
                    <a:pt x="419" y="1"/>
                  </a:moveTo>
                  <a:cubicBezTo>
                    <a:pt x="140" y="1"/>
                    <a:pt x="1" y="337"/>
                    <a:pt x="198" y="534"/>
                  </a:cubicBezTo>
                  <a:cubicBezTo>
                    <a:pt x="261" y="597"/>
                    <a:pt x="339" y="626"/>
                    <a:pt x="416" y="626"/>
                  </a:cubicBezTo>
                  <a:cubicBezTo>
                    <a:pt x="577" y="626"/>
                    <a:pt x="731" y="501"/>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25"/>
            <p:cNvSpPr/>
            <p:nvPr/>
          </p:nvSpPr>
          <p:spPr>
            <a:xfrm>
              <a:off x="6186625" y="37913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25"/>
            <p:cNvSpPr/>
            <p:nvPr/>
          </p:nvSpPr>
          <p:spPr>
            <a:xfrm>
              <a:off x="62099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25"/>
            <p:cNvSpPr/>
            <p:nvPr/>
          </p:nvSpPr>
          <p:spPr>
            <a:xfrm>
              <a:off x="6233275" y="379137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25"/>
            <p:cNvSpPr/>
            <p:nvPr/>
          </p:nvSpPr>
          <p:spPr>
            <a:xfrm>
              <a:off x="625660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25"/>
            <p:cNvSpPr/>
            <p:nvPr/>
          </p:nvSpPr>
          <p:spPr>
            <a:xfrm>
              <a:off x="6279950" y="379137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25"/>
            <p:cNvSpPr/>
            <p:nvPr/>
          </p:nvSpPr>
          <p:spPr>
            <a:xfrm>
              <a:off x="630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25"/>
            <p:cNvSpPr/>
            <p:nvPr/>
          </p:nvSpPr>
          <p:spPr>
            <a:xfrm>
              <a:off x="6323950" y="3791375"/>
              <a:ext cx="18300" cy="15650"/>
            </a:xfrm>
            <a:custGeom>
              <a:rect b="b" l="l" r="r" t="t"/>
              <a:pathLst>
                <a:path extrusionOk="0" h="626" w="732">
                  <a:moveTo>
                    <a:pt x="419" y="1"/>
                  </a:moveTo>
                  <a:cubicBezTo>
                    <a:pt x="140" y="1"/>
                    <a:pt x="1" y="337"/>
                    <a:pt x="198" y="533"/>
                  </a:cubicBezTo>
                  <a:cubicBezTo>
                    <a:pt x="261" y="597"/>
                    <a:pt x="340" y="625"/>
                    <a:pt x="417" y="625"/>
                  </a:cubicBezTo>
                  <a:cubicBezTo>
                    <a:pt x="577" y="625"/>
                    <a:pt x="731" y="501"/>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25"/>
            <p:cNvSpPr/>
            <p:nvPr/>
          </p:nvSpPr>
          <p:spPr>
            <a:xfrm>
              <a:off x="6349900" y="379137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25"/>
            <p:cNvSpPr/>
            <p:nvPr/>
          </p:nvSpPr>
          <p:spPr>
            <a:xfrm>
              <a:off x="6373250" y="379137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25"/>
            <p:cNvSpPr/>
            <p:nvPr/>
          </p:nvSpPr>
          <p:spPr>
            <a:xfrm>
              <a:off x="6186625" y="377137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25"/>
            <p:cNvSpPr/>
            <p:nvPr/>
          </p:nvSpPr>
          <p:spPr>
            <a:xfrm>
              <a:off x="62099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25"/>
            <p:cNvSpPr/>
            <p:nvPr/>
          </p:nvSpPr>
          <p:spPr>
            <a:xfrm>
              <a:off x="6233275" y="377137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25"/>
            <p:cNvSpPr/>
            <p:nvPr/>
          </p:nvSpPr>
          <p:spPr>
            <a:xfrm>
              <a:off x="625660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25"/>
            <p:cNvSpPr/>
            <p:nvPr/>
          </p:nvSpPr>
          <p:spPr>
            <a:xfrm>
              <a:off x="6279950" y="377137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25"/>
            <p:cNvSpPr/>
            <p:nvPr/>
          </p:nvSpPr>
          <p:spPr>
            <a:xfrm>
              <a:off x="6303250" y="377137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25"/>
            <p:cNvSpPr/>
            <p:nvPr/>
          </p:nvSpPr>
          <p:spPr>
            <a:xfrm>
              <a:off x="6323950" y="3771375"/>
              <a:ext cx="18300" cy="15625"/>
            </a:xfrm>
            <a:custGeom>
              <a:rect b="b" l="l" r="r" t="t"/>
              <a:pathLst>
                <a:path extrusionOk="0" h="625" w="732">
                  <a:moveTo>
                    <a:pt x="419" y="0"/>
                  </a:moveTo>
                  <a:cubicBezTo>
                    <a:pt x="140" y="0"/>
                    <a:pt x="1" y="337"/>
                    <a:pt x="198" y="532"/>
                  </a:cubicBezTo>
                  <a:cubicBezTo>
                    <a:pt x="261" y="596"/>
                    <a:pt x="340" y="625"/>
                    <a:pt x="417" y="625"/>
                  </a:cubicBezTo>
                  <a:cubicBezTo>
                    <a:pt x="577" y="625"/>
                    <a:pt x="731" y="500"/>
                    <a:pt x="731" y="313"/>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25"/>
            <p:cNvSpPr/>
            <p:nvPr/>
          </p:nvSpPr>
          <p:spPr>
            <a:xfrm>
              <a:off x="613997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25"/>
            <p:cNvSpPr/>
            <p:nvPr/>
          </p:nvSpPr>
          <p:spPr>
            <a:xfrm>
              <a:off x="6160650" y="4391725"/>
              <a:ext cx="18300" cy="15675"/>
            </a:xfrm>
            <a:custGeom>
              <a:rect b="b" l="l" r="r" t="t"/>
              <a:pathLst>
                <a:path extrusionOk="0" h="627" w="732">
                  <a:moveTo>
                    <a:pt x="419" y="1"/>
                  </a:moveTo>
                  <a:cubicBezTo>
                    <a:pt x="140" y="1"/>
                    <a:pt x="1" y="337"/>
                    <a:pt x="198" y="534"/>
                  </a:cubicBezTo>
                  <a:cubicBezTo>
                    <a:pt x="262" y="598"/>
                    <a:pt x="340" y="627"/>
                    <a:pt x="417" y="627"/>
                  </a:cubicBezTo>
                  <a:cubicBezTo>
                    <a:pt x="577" y="627"/>
                    <a:pt x="731" y="502"/>
                    <a:pt x="731" y="313"/>
                  </a:cubicBezTo>
                  <a:cubicBezTo>
                    <a:pt x="731" y="140"/>
                    <a:pt x="590"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25"/>
            <p:cNvSpPr/>
            <p:nvPr/>
          </p:nvSpPr>
          <p:spPr>
            <a:xfrm>
              <a:off x="6186625" y="43917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25"/>
            <p:cNvSpPr/>
            <p:nvPr/>
          </p:nvSpPr>
          <p:spPr>
            <a:xfrm>
              <a:off x="62099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25"/>
            <p:cNvSpPr/>
            <p:nvPr/>
          </p:nvSpPr>
          <p:spPr>
            <a:xfrm>
              <a:off x="6233275" y="4391725"/>
              <a:ext cx="15625" cy="15650"/>
            </a:xfrm>
            <a:custGeom>
              <a:rect b="b" l="l" r="r" t="t"/>
              <a:pathLst>
                <a:path extrusionOk="0" h="626" w="625">
                  <a:moveTo>
                    <a:pt x="312" y="1"/>
                  </a:moveTo>
                  <a:cubicBezTo>
                    <a:pt x="141" y="1"/>
                    <a:pt x="0" y="140"/>
                    <a:pt x="0" y="313"/>
                  </a:cubicBezTo>
                  <a:cubicBezTo>
                    <a:pt x="0" y="486"/>
                    <a:pt x="141"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25"/>
            <p:cNvSpPr/>
            <p:nvPr/>
          </p:nvSpPr>
          <p:spPr>
            <a:xfrm>
              <a:off x="625660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25"/>
            <p:cNvSpPr/>
            <p:nvPr/>
          </p:nvSpPr>
          <p:spPr>
            <a:xfrm>
              <a:off x="6279950" y="4391725"/>
              <a:ext cx="15650" cy="15650"/>
            </a:xfrm>
            <a:custGeom>
              <a:rect b="b" l="l" r="r" t="t"/>
              <a:pathLst>
                <a:path extrusionOk="0" h="626" w="626">
                  <a:moveTo>
                    <a:pt x="313" y="1"/>
                  </a:moveTo>
                  <a:cubicBezTo>
                    <a:pt x="140" y="1"/>
                    <a:pt x="1" y="140"/>
                    <a:pt x="1" y="313"/>
                  </a:cubicBezTo>
                  <a:cubicBezTo>
                    <a:pt x="1" y="486"/>
                    <a:pt x="140" y="625"/>
                    <a:pt x="313" y="625"/>
                  </a:cubicBezTo>
                  <a:cubicBezTo>
                    <a:pt x="484" y="625"/>
                    <a:pt x="625" y="486"/>
                    <a:pt x="625" y="313"/>
                  </a:cubicBezTo>
                  <a:cubicBezTo>
                    <a:pt x="625" y="140"/>
                    <a:pt x="484"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1" name="Google Shape;7801;p25"/>
            <p:cNvSpPr/>
            <p:nvPr/>
          </p:nvSpPr>
          <p:spPr>
            <a:xfrm>
              <a:off x="630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25"/>
            <p:cNvSpPr/>
            <p:nvPr/>
          </p:nvSpPr>
          <p:spPr>
            <a:xfrm>
              <a:off x="6323950" y="4391725"/>
              <a:ext cx="18300" cy="15675"/>
            </a:xfrm>
            <a:custGeom>
              <a:rect b="b" l="l" r="r" t="t"/>
              <a:pathLst>
                <a:path extrusionOk="0" h="627" w="732">
                  <a:moveTo>
                    <a:pt x="419" y="1"/>
                  </a:moveTo>
                  <a:cubicBezTo>
                    <a:pt x="140" y="1"/>
                    <a:pt x="1" y="337"/>
                    <a:pt x="198" y="534"/>
                  </a:cubicBezTo>
                  <a:cubicBezTo>
                    <a:pt x="261" y="598"/>
                    <a:pt x="340" y="627"/>
                    <a:pt x="416" y="627"/>
                  </a:cubicBezTo>
                  <a:cubicBezTo>
                    <a:pt x="577" y="627"/>
                    <a:pt x="731" y="502"/>
                    <a:pt x="731" y="313"/>
                  </a:cubicBezTo>
                  <a:cubicBezTo>
                    <a:pt x="731" y="140"/>
                    <a:pt x="592"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25"/>
            <p:cNvSpPr/>
            <p:nvPr/>
          </p:nvSpPr>
          <p:spPr>
            <a:xfrm>
              <a:off x="6349900" y="4391725"/>
              <a:ext cx="15650" cy="15650"/>
            </a:xfrm>
            <a:custGeom>
              <a:rect b="b" l="l" r="r" t="t"/>
              <a:pathLst>
                <a:path extrusionOk="0" h="626" w="626">
                  <a:moveTo>
                    <a:pt x="313" y="1"/>
                  </a:moveTo>
                  <a:cubicBezTo>
                    <a:pt x="142" y="1"/>
                    <a:pt x="1" y="140"/>
                    <a:pt x="1" y="313"/>
                  </a:cubicBezTo>
                  <a:cubicBezTo>
                    <a:pt x="1" y="486"/>
                    <a:pt x="142"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25"/>
            <p:cNvSpPr/>
            <p:nvPr/>
          </p:nvSpPr>
          <p:spPr>
            <a:xfrm>
              <a:off x="6373250" y="4391725"/>
              <a:ext cx="15650" cy="15650"/>
            </a:xfrm>
            <a:custGeom>
              <a:rect b="b" l="l" r="r" t="t"/>
              <a:pathLst>
                <a:path extrusionOk="0" h="626" w="626">
                  <a:moveTo>
                    <a:pt x="313" y="1"/>
                  </a:moveTo>
                  <a:cubicBezTo>
                    <a:pt x="140" y="1"/>
                    <a:pt x="1" y="140"/>
                    <a:pt x="1" y="313"/>
                  </a:cubicBezTo>
                  <a:cubicBezTo>
                    <a:pt x="1"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25"/>
            <p:cNvSpPr/>
            <p:nvPr/>
          </p:nvSpPr>
          <p:spPr>
            <a:xfrm>
              <a:off x="60933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25"/>
            <p:cNvSpPr/>
            <p:nvPr/>
          </p:nvSpPr>
          <p:spPr>
            <a:xfrm>
              <a:off x="61166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25"/>
            <p:cNvSpPr/>
            <p:nvPr/>
          </p:nvSpPr>
          <p:spPr>
            <a:xfrm>
              <a:off x="613997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25"/>
            <p:cNvSpPr/>
            <p:nvPr/>
          </p:nvSpPr>
          <p:spPr>
            <a:xfrm>
              <a:off x="6160650" y="4371750"/>
              <a:ext cx="18300" cy="15650"/>
            </a:xfrm>
            <a:custGeom>
              <a:rect b="b" l="l" r="r" t="t"/>
              <a:pathLst>
                <a:path extrusionOk="0" h="626" w="732">
                  <a:moveTo>
                    <a:pt x="422" y="1"/>
                  </a:moveTo>
                  <a:cubicBezTo>
                    <a:pt x="421" y="1"/>
                    <a:pt x="420" y="1"/>
                    <a:pt x="419" y="1"/>
                  </a:cubicBezTo>
                  <a:cubicBezTo>
                    <a:pt x="140" y="1"/>
                    <a:pt x="1" y="336"/>
                    <a:pt x="198" y="533"/>
                  </a:cubicBezTo>
                  <a:cubicBezTo>
                    <a:pt x="262" y="597"/>
                    <a:pt x="340" y="625"/>
                    <a:pt x="417" y="625"/>
                  </a:cubicBezTo>
                  <a:cubicBezTo>
                    <a:pt x="577" y="625"/>
                    <a:pt x="731" y="501"/>
                    <a:pt x="731" y="313"/>
                  </a:cubicBezTo>
                  <a:cubicBezTo>
                    <a:pt x="731" y="141"/>
                    <a:pt x="592"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25"/>
            <p:cNvSpPr/>
            <p:nvPr/>
          </p:nvSpPr>
          <p:spPr>
            <a:xfrm>
              <a:off x="6186625" y="4371725"/>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25"/>
            <p:cNvSpPr/>
            <p:nvPr/>
          </p:nvSpPr>
          <p:spPr>
            <a:xfrm>
              <a:off x="6186625" y="441175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25"/>
            <p:cNvSpPr/>
            <p:nvPr/>
          </p:nvSpPr>
          <p:spPr>
            <a:xfrm>
              <a:off x="62099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25"/>
            <p:cNvSpPr/>
            <p:nvPr/>
          </p:nvSpPr>
          <p:spPr>
            <a:xfrm>
              <a:off x="6233275" y="4411750"/>
              <a:ext cx="15625" cy="15625"/>
            </a:xfrm>
            <a:custGeom>
              <a:rect b="b" l="l" r="r" t="t"/>
              <a:pathLst>
                <a:path extrusionOk="0" h="625" w="625">
                  <a:moveTo>
                    <a:pt x="312" y="0"/>
                  </a:moveTo>
                  <a:cubicBezTo>
                    <a:pt x="141" y="0"/>
                    <a:pt x="0" y="140"/>
                    <a:pt x="0" y="312"/>
                  </a:cubicBezTo>
                  <a:cubicBezTo>
                    <a:pt x="0" y="485"/>
                    <a:pt x="141"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25"/>
            <p:cNvSpPr/>
            <p:nvPr/>
          </p:nvSpPr>
          <p:spPr>
            <a:xfrm>
              <a:off x="625660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25"/>
            <p:cNvSpPr/>
            <p:nvPr/>
          </p:nvSpPr>
          <p:spPr>
            <a:xfrm>
              <a:off x="6279950" y="4411750"/>
              <a:ext cx="15650" cy="15625"/>
            </a:xfrm>
            <a:custGeom>
              <a:rect b="b" l="l" r="r" t="t"/>
              <a:pathLst>
                <a:path extrusionOk="0" h="625" w="626">
                  <a:moveTo>
                    <a:pt x="313" y="0"/>
                  </a:moveTo>
                  <a:cubicBezTo>
                    <a:pt x="140" y="0"/>
                    <a:pt x="1" y="140"/>
                    <a:pt x="1" y="312"/>
                  </a:cubicBezTo>
                  <a:cubicBezTo>
                    <a:pt x="1" y="485"/>
                    <a:pt x="140" y="625"/>
                    <a:pt x="313" y="625"/>
                  </a:cubicBezTo>
                  <a:cubicBezTo>
                    <a:pt x="484" y="625"/>
                    <a:pt x="625" y="485"/>
                    <a:pt x="625" y="312"/>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25"/>
            <p:cNvSpPr/>
            <p:nvPr/>
          </p:nvSpPr>
          <p:spPr>
            <a:xfrm>
              <a:off x="6303250" y="4411750"/>
              <a:ext cx="15650" cy="15625"/>
            </a:xfrm>
            <a:custGeom>
              <a:rect b="b" l="l" r="r" t="t"/>
              <a:pathLst>
                <a:path extrusionOk="0" h="625" w="626">
                  <a:moveTo>
                    <a:pt x="313" y="0"/>
                  </a:moveTo>
                  <a:cubicBezTo>
                    <a:pt x="140" y="0"/>
                    <a:pt x="1" y="140"/>
                    <a:pt x="1" y="312"/>
                  </a:cubicBezTo>
                  <a:cubicBezTo>
                    <a:pt x="1"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25"/>
            <p:cNvSpPr/>
            <p:nvPr/>
          </p:nvSpPr>
          <p:spPr>
            <a:xfrm>
              <a:off x="6323950" y="4411750"/>
              <a:ext cx="18300" cy="15650"/>
            </a:xfrm>
            <a:custGeom>
              <a:rect b="b" l="l" r="r" t="t"/>
              <a:pathLst>
                <a:path extrusionOk="0" h="626" w="732">
                  <a:moveTo>
                    <a:pt x="419" y="0"/>
                  </a:moveTo>
                  <a:cubicBezTo>
                    <a:pt x="140" y="0"/>
                    <a:pt x="1" y="337"/>
                    <a:pt x="198" y="534"/>
                  </a:cubicBezTo>
                  <a:cubicBezTo>
                    <a:pt x="261" y="597"/>
                    <a:pt x="340" y="626"/>
                    <a:pt x="416" y="626"/>
                  </a:cubicBezTo>
                  <a:cubicBezTo>
                    <a:pt x="577" y="626"/>
                    <a:pt x="731" y="501"/>
                    <a:pt x="731" y="312"/>
                  </a:cubicBezTo>
                  <a:cubicBezTo>
                    <a:pt x="731" y="140"/>
                    <a:pt x="592" y="0"/>
                    <a:pt x="41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25"/>
            <p:cNvSpPr/>
            <p:nvPr/>
          </p:nvSpPr>
          <p:spPr>
            <a:xfrm>
              <a:off x="62099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25"/>
            <p:cNvSpPr/>
            <p:nvPr/>
          </p:nvSpPr>
          <p:spPr>
            <a:xfrm>
              <a:off x="6233275" y="4371725"/>
              <a:ext cx="15625" cy="15625"/>
            </a:xfrm>
            <a:custGeom>
              <a:rect b="b" l="l" r="r" t="t"/>
              <a:pathLst>
                <a:path extrusionOk="0" h="625" w="625">
                  <a:moveTo>
                    <a:pt x="312" y="0"/>
                  </a:moveTo>
                  <a:cubicBezTo>
                    <a:pt x="141" y="0"/>
                    <a:pt x="0" y="140"/>
                    <a:pt x="0" y="313"/>
                  </a:cubicBezTo>
                  <a:cubicBezTo>
                    <a:pt x="0" y="485"/>
                    <a:pt x="141"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25"/>
            <p:cNvSpPr/>
            <p:nvPr/>
          </p:nvSpPr>
          <p:spPr>
            <a:xfrm>
              <a:off x="62566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25"/>
            <p:cNvSpPr/>
            <p:nvPr/>
          </p:nvSpPr>
          <p:spPr>
            <a:xfrm>
              <a:off x="6279950" y="4371725"/>
              <a:ext cx="15650" cy="15625"/>
            </a:xfrm>
            <a:custGeom>
              <a:rect b="b" l="l" r="r" t="t"/>
              <a:pathLst>
                <a:path extrusionOk="0" h="625" w="626">
                  <a:moveTo>
                    <a:pt x="313" y="0"/>
                  </a:moveTo>
                  <a:cubicBezTo>
                    <a:pt x="140" y="0"/>
                    <a:pt x="1" y="140"/>
                    <a:pt x="1" y="313"/>
                  </a:cubicBezTo>
                  <a:cubicBezTo>
                    <a:pt x="1"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25"/>
            <p:cNvSpPr/>
            <p:nvPr/>
          </p:nvSpPr>
          <p:spPr>
            <a:xfrm>
              <a:off x="630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25"/>
            <p:cNvSpPr/>
            <p:nvPr/>
          </p:nvSpPr>
          <p:spPr>
            <a:xfrm>
              <a:off x="6323950" y="4371750"/>
              <a:ext cx="18300" cy="15650"/>
            </a:xfrm>
            <a:custGeom>
              <a:rect b="b" l="l" r="r" t="t"/>
              <a:pathLst>
                <a:path extrusionOk="0" h="626" w="732">
                  <a:moveTo>
                    <a:pt x="422" y="1"/>
                  </a:moveTo>
                  <a:cubicBezTo>
                    <a:pt x="421" y="1"/>
                    <a:pt x="420" y="1"/>
                    <a:pt x="419" y="1"/>
                  </a:cubicBezTo>
                  <a:cubicBezTo>
                    <a:pt x="418" y="1"/>
                    <a:pt x="418" y="1"/>
                    <a:pt x="417" y="1"/>
                  </a:cubicBezTo>
                  <a:cubicBezTo>
                    <a:pt x="139" y="1"/>
                    <a:pt x="1" y="336"/>
                    <a:pt x="198" y="533"/>
                  </a:cubicBezTo>
                  <a:cubicBezTo>
                    <a:pt x="261" y="597"/>
                    <a:pt x="340" y="625"/>
                    <a:pt x="417" y="625"/>
                  </a:cubicBezTo>
                  <a:cubicBezTo>
                    <a:pt x="577" y="625"/>
                    <a:pt x="731" y="501"/>
                    <a:pt x="731" y="313"/>
                  </a:cubicBezTo>
                  <a:cubicBezTo>
                    <a:pt x="731" y="141"/>
                    <a:pt x="593" y="1"/>
                    <a:pt x="42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25"/>
            <p:cNvSpPr/>
            <p:nvPr/>
          </p:nvSpPr>
          <p:spPr>
            <a:xfrm>
              <a:off x="6349900" y="4371725"/>
              <a:ext cx="15650" cy="15625"/>
            </a:xfrm>
            <a:custGeom>
              <a:rect b="b" l="l" r="r" t="t"/>
              <a:pathLst>
                <a:path extrusionOk="0" h="625" w="626">
                  <a:moveTo>
                    <a:pt x="313" y="0"/>
                  </a:moveTo>
                  <a:cubicBezTo>
                    <a:pt x="142" y="0"/>
                    <a:pt x="1" y="140"/>
                    <a:pt x="1" y="313"/>
                  </a:cubicBezTo>
                  <a:cubicBezTo>
                    <a:pt x="1" y="485"/>
                    <a:pt x="142"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25"/>
            <p:cNvSpPr/>
            <p:nvPr/>
          </p:nvSpPr>
          <p:spPr>
            <a:xfrm>
              <a:off x="637325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25"/>
            <p:cNvSpPr/>
            <p:nvPr/>
          </p:nvSpPr>
          <p:spPr>
            <a:xfrm>
              <a:off x="6396600" y="4371725"/>
              <a:ext cx="15625" cy="15625"/>
            </a:xfrm>
            <a:custGeom>
              <a:rect b="b" l="l" r="r" t="t"/>
              <a:pathLst>
                <a:path extrusionOk="0" h="625" w="625">
                  <a:moveTo>
                    <a:pt x="313" y="0"/>
                  </a:moveTo>
                  <a:cubicBezTo>
                    <a:pt x="140" y="0"/>
                    <a:pt x="0" y="140"/>
                    <a:pt x="0" y="313"/>
                  </a:cubicBezTo>
                  <a:cubicBezTo>
                    <a:pt x="0" y="485"/>
                    <a:pt x="140" y="625"/>
                    <a:pt x="313" y="625"/>
                  </a:cubicBezTo>
                  <a:cubicBezTo>
                    <a:pt x="484" y="625"/>
                    <a:pt x="625" y="485"/>
                    <a:pt x="625" y="313"/>
                  </a:cubicBezTo>
                  <a:cubicBezTo>
                    <a:pt x="625" y="140"/>
                    <a:pt x="484"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25"/>
            <p:cNvSpPr/>
            <p:nvPr/>
          </p:nvSpPr>
          <p:spPr>
            <a:xfrm>
              <a:off x="6419900" y="4371725"/>
              <a:ext cx="15650" cy="15625"/>
            </a:xfrm>
            <a:custGeom>
              <a:rect b="b" l="l" r="r" t="t"/>
              <a:pathLst>
                <a:path extrusionOk="0" h="625" w="626">
                  <a:moveTo>
                    <a:pt x="313" y="0"/>
                  </a:moveTo>
                  <a:cubicBezTo>
                    <a:pt x="140" y="0"/>
                    <a:pt x="1" y="140"/>
                    <a:pt x="1" y="313"/>
                  </a:cubicBezTo>
                  <a:cubicBezTo>
                    <a:pt x="1"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25"/>
            <p:cNvSpPr/>
            <p:nvPr/>
          </p:nvSpPr>
          <p:spPr>
            <a:xfrm>
              <a:off x="6536550" y="4251675"/>
              <a:ext cx="15625" cy="15625"/>
            </a:xfrm>
            <a:custGeom>
              <a:rect b="b" l="l" r="r" t="t"/>
              <a:pathLst>
                <a:path extrusionOk="0" h="625" w="625">
                  <a:moveTo>
                    <a:pt x="313" y="0"/>
                  </a:moveTo>
                  <a:cubicBezTo>
                    <a:pt x="140" y="0"/>
                    <a:pt x="0" y="140"/>
                    <a:pt x="0" y="312"/>
                  </a:cubicBezTo>
                  <a:cubicBezTo>
                    <a:pt x="0" y="484"/>
                    <a:pt x="140" y="625"/>
                    <a:pt x="313" y="625"/>
                  </a:cubicBezTo>
                  <a:cubicBezTo>
                    <a:pt x="486" y="625"/>
                    <a:pt x="625" y="484"/>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25"/>
            <p:cNvSpPr/>
            <p:nvPr/>
          </p:nvSpPr>
          <p:spPr>
            <a:xfrm>
              <a:off x="6536550" y="423165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25"/>
            <p:cNvSpPr/>
            <p:nvPr/>
          </p:nvSpPr>
          <p:spPr>
            <a:xfrm>
              <a:off x="6536550" y="4211650"/>
              <a:ext cx="15625" cy="15600"/>
            </a:xfrm>
            <a:custGeom>
              <a:rect b="b" l="l" r="r" t="t"/>
              <a:pathLst>
                <a:path extrusionOk="0" h="624" w="625">
                  <a:moveTo>
                    <a:pt x="313" y="0"/>
                  </a:moveTo>
                  <a:cubicBezTo>
                    <a:pt x="140" y="0"/>
                    <a:pt x="0" y="140"/>
                    <a:pt x="0" y="313"/>
                  </a:cubicBezTo>
                  <a:cubicBezTo>
                    <a:pt x="0" y="484"/>
                    <a:pt x="140" y="623"/>
                    <a:pt x="313" y="623"/>
                  </a:cubicBezTo>
                  <a:cubicBezTo>
                    <a:pt x="486" y="623"/>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25"/>
            <p:cNvSpPr/>
            <p:nvPr/>
          </p:nvSpPr>
          <p:spPr>
            <a:xfrm>
              <a:off x="6559900" y="4211650"/>
              <a:ext cx="15625" cy="15600"/>
            </a:xfrm>
            <a:custGeom>
              <a:rect b="b" l="l" r="r" t="t"/>
              <a:pathLst>
                <a:path extrusionOk="0" h="624" w="625">
                  <a:moveTo>
                    <a:pt x="312" y="0"/>
                  </a:moveTo>
                  <a:cubicBezTo>
                    <a:pt x="140" y="0"/>
                    <a:pt x="0" y="140"/>
                    <a:pt x="0" y="313"/>
                  </a:cubicBezTo>
                  <a:cubicBezTo>
                    <a:pt x="0" y="484"/>
                    <a:pt x="140" y="623"/>
                    <a:pt x="312" y="623"/>
                  </a:cubicBezTo>
                  <a:cubicBezTo>
                    <a:pt x="485" y="623"/>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25"/>
            <p:cNvSpPr/>
            <p:nvPr/>
          </p:nvSpPr>
          <p:spPr>
            <a:xfrm>
              <a:off x="6536550" y="419160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25"/>
            <p:cNvSpPr/>
            <p:nvPr/>
          </p:nvSpPr>
          <p:spPr>
            <a:xfrm>
              <a:off x="6559900" y="4191600"/>
              <a:ext cx="15625" cy="15650"/>
            </a:xfrm>
            <a:custGeom>
              <a:rect b="b" l="l" r="r" t="t"/>
              <a:pathLst>
                <a:path extrusionOk="0" h="626" w="625">
                  <a:moveTo>
                    <a:pt x="312" y="1"/>
                  </a:moveTo>
                  <a:cubicBezTo>
                    <a:pt x="140" y="1"/>
                    <a:pt x="0" y="142"/>
                    <a:pt x="0" y="313"/>
                  </a:cubicBezTo>
                  <a:cubicBezTo>
                    <a:pt x="0" y="486"/>
                    <a:pt x="140" y="625"/>
                    <a:pt x="312" y="625"/>
                  </a:cubicBezTo>
                  <a:cubicBezTo>
                    <a:pt x="485" y="625"/>
                    <a:pt x="625" y="486"/>
                    <a:pt x="625" y="313"/>
                  </a:cubicBezTo>
                  <a:cubicBezTo>
                    <a:pt x="625" y="142"/>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25"/>
            <p:cNvSpPr/>
            <p:nvPr/>
          </p:nvSpPr>
          <p:spPr>
            <a:xfrm>
              <a:off x="6536550" y="4171600"/>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25"/>
            <p:cNvSpPr/>
            <p:nvPr/>
          </p:nvSpPr>
          <p:spPr>
            <a:xfrm>
              <a:off x="6559900" y="4171600"/>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25"/>
            <p:cNvSpPr/>
            <p:nvPr/>
          </p:nvSpPr>
          <p:spPr>
            <a:xfrm>
              <a:off x="6536550" y="415157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25"/>
            <p:cNvSpPr/>
            <p:nvPr/>
          </p:nvSpPr>
          <p:spPr>
            <a:xfrm>
              <a:off x="6559900" y="415157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25"/>
            <p:cNvSpPr/>
            <p:nvPr/>
          </p:nvSpPr>
          <p:spPr>
            <a:xfrm>
              <a:off x="6580575" y="4151575"/>
              <a:ext cx="18250" cy="15675"/>
            </a:xfrm>
            <a:custGeom>
              <a:rect b="b" l="l" r="r" t="t"/>
              <a:pathLst>
                <a:path extrusionOk="0" h="627" w="730">
                  <a:moveTo>
                    <a:pt x="418" y="1"/>
                  </a:moveTo>
                  <a:cubicBezTo>
                    <a:pt x="140" y="1"/>
                    <a:pt x="1" y="337"/>
                    <a:pt x="198" y="534"/>
                  </a:cubicBezTo>
                  <a:cubicBezTo>
                    <a:pt x="261" y="598"/>
                    <a:pt x="339" y="627"/>
                    <a:pt x="416" y="627"/>
                  </a:cubicBezTo>
                  <a:cubicBezTo>
                    <a:pt x="576" y="627"/>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25"/>
            <p:cNvSpPr/>
            <p:nvPr/>
          </p:nvSpPr>
          <p:spPr>
            <a:xfrm>
              <a:off x="6536550" y="4131575"/>
              <a:ext cx="15625" cy="15625"/>
            </a:xfrm>
            <a:custGeom>
              <a:rect b="b" l="l" r="r" t="t"/>
              <a:pathLst>
                <a:path extrusionOk="0" h="625" w="625">
                  <a:moveTo>
                    <a:pt x="313" y="0"/>
                  </a:moveTo>
                  <a:cubicBezTo>
                    <a:pt x="140" y="0"/>
                    <a:pt x="0" y="140"/>
                    <a:pt x="0" y="313"/>
                  </a:cubicBezTo>
                  <a:cubicBezTo>
                    <a:pt x="0" y="486"/>
                    <a:pt x="140" y="625"/>
                    <a:pt x="313" y="625"/>
                  </a:cubicBezTo>
                  <a:cubicBezTo>
                    <a:pt x="486" y="625"/>
                    <a:pt x="625" y="486"/>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25"/>
            <p:cNvSpPr/>
            <p:nvPr/>
          </p:nvSpPr>
          <p:spPr>
            <a:xfrm>
              <a:off x="6559900" y="4131575"/>
              <a:ext cx="15625" cy="15625"/>
            </a:xfrm>
            <a:custGeom>
              <a:rect b="b" l="l" r="r" t="t"/>
              <a:pathLst>
                <a:path extrusionOk="0" h="625" w="625">
                  <a:moveTo>
                    <a:pt x="312" y="0"/>
                  </a:moveTo>
                  <a:cubicBezTo>
                    <a:pt x="140" y="0"/>
                    <a:pt x="0" y="140"/>
                    <a:pt x="0" y="313"/>
                  </a:cubicBezTo>
                  <a:cubicBezTo>
                    <a:pt x="0" y="486"/>
                    <a:pt x="140" y="625"/>
                    <a:pt x="312" y="625"/>
                  </a:cubicBezTo>
                  <a:cubicBezTo>
                    <a:pt x="485" y="625"/>
                    <a:pt x="625" y="486"/>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25"/>
            <p:cNvSpPr/>
            <p:nvPr/>
          </p:nvSpPr>
          <p:spPr>
            <a:xfrm>
              <a:off x="6580575" y="413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25"/>
            <p:cNvSpPr/>
            <p:nvPr/>
          </p:nvSpPr>
          <p:spPr>
            <a:xfrm>
              <a:off x="6536550" y="4111575"/>
              <a:ext cx="15625" cy="15625"/>
            </a:xfrm>
            <a:custGeom>
              <a:rect b="b" l="l" r="r" t="t"/>
              <a:pathLst>
                <a:path extrusionOk="0" h="625" w="625">
                  <a:moveTo>
                    <a:pt x="313" y="0"/>
                  </a:moveTo>
                  <a:cubicBezTo>
                    <a:pt x="140" y="0"/>
                    <a:pt x="0" y="140"/>
                    <a:pt x="0" y="312"/>
                  </a:cubicBezTo>
                  <a:cubicBezTo>
                    <a:pt x="0" y="485"/>
                    <a:pt x="140" y="625"/>
                    <a:pt x="313" y="625"/>
                  </a:cubicBezTo>
                  <a:cubicBezTo>
                    <a:pt x="486" y="625"/>
                    <a:pt x="625" y="485"/>
                    <a:pt x="625" y="312"/>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25"/>
            <p:cNvSpPr/>
            <p:nvPr/>
          </p:nvSpPr>
          <p:spPr>
            <a:xfrm>
              <a:off x="6559900" y="4111575"/>
              <a:ext cx="15625" cy="15625"/>
            </a:xfrm>
            <a:custGeom>
              <a:rect b="b" l="l" r="r" t="t"/>
              <a:pathLst>
                <a:path extrusionOk="0" h="625" w="625">
                  <a:moveTo>
                    <a:pt x="312" y="0"/>
                  </a:moveTo>
                  <a:cubicBezTo>
                    <a:pt x="140" y="0"/>
                    <a:pt x="0" y="140"/>
                    <a:pt x="0" y="312"/>
                  </a:cubicBezTo>
                  <a:cubicBezTo>
                    <a:pt x="0" y="485"/>
                    <a:pt x="140" y="625"/>
                    <a:pt x="312" y="625"/>
                  </a:cubicBezTo>
                  <a:cubicBezTo>
                    <a:pt x="485" y="625"/>
                    <a:pt x="625" y="485"/>
                    <a:pt x="625" y="312"/>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25"/>
            <p:cNvSpPr/>
            <p:nvPr/>
          </p:nvSpPr>
          <p:spPr>
            <a:xfrm>
              <a:off x="6580575" y="4111575"/>
              <a:ext cx="18250" cy="15650"/>
            </a:xfrm>
            <a:custGeom>
              <a:rect b="b" l="l" r="r" t="t"/>
              <a:pathLst>
                <a:path extrusionOk="0" h="626" w="730">
                  <a:moveTo>
                    <a:pt x="418" y="0"/>
                  </a:moveTo>
                  <a:cubicBezTo>
                    <a:pt x="140" y="0"/>
                    <a:pt x="1" y="337"/>
                    <a:pt x="198" y="534"/>
                  </a:cubicBezTo>
                  <a:cubicBezTo>
                    <a:pt x="261" y="597"/>
                    <a:pt x="339" y="626"/>
                    <a:pt x="416" y="626"/>
                  </a:cubicBezTo>
                  <a:cubicBezTo>
                    <a:pt x="576" y="626"/>
                    <a:pt x="730" y="501"/>
                    <a:pt x="730" y="312"/>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4" name="Google Shape;7844;p25"/>
            <p:cNvSpPr/>
            <p:nvPr/>
          </p:nvSpPr>
          <p:spPr>
            <a:xfrm>
              <a:off x="6536550" y="4091550"/>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25"/>
            <p:cNvSpPr/>
            <p:nvPr/>
          </p:nvSpPr>
          <p:spPr>
            <a:xfrm>
              <a:off x="6559900" y="4091550"/>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25"/>
            <p:cNvSpPr/>
            <p:nvPr/>
          </p:nvSpPr>
          <p:spPr>
            <a:xfrm>
              <a:off x="6580575" y="4091550"/>
              <a:ext cx="18250" cy="15650"/>
            </a:xfrm>
            <a:custGeom>
              <a:rect b="b" l="l" r="r" t="t"/>
              <a:pathLst>
                <a:path extrusionOk="0" h="626" w="730">
                  <a:moveTo>
                    <a:pt x="418" y="1"/>
                  </a:moveTo>
                  <a:cubicBezTo>
                    <a:pt x="140" y="1"/>
                    <a:pt x="1" y="337"/>
                    <a:pt x="198" y="534"/>
                  </a:cubicBezTo>
                  <a:cubicBezTo>
                    <a:pt x="261" y="598"/>
                    <a:pt x="339" y="626"/>
                    <a:pt x="416" y="626"/>
                  </a:cubicBezTo>
                  <a:cubicBezTo>
                    <a:pt x="576" y="626"/>
                    <a:pt x="730" y="502"/>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25"/>
            <p:cNvSpPr/>
            <p:nvPr/>
          </p:nvSpPr>
          <p:spPr>
            <a:xfrm>
              <a:off x="6536550" y="4071550"/>
              <a:ext cx="15625" cy="15625"/>
            </a:xfrm>
            <a:custGeom>
              <a:rect b="b" l="l" r="r" t="t"/>
              <a:pathLst>
                <a:path extrusionOk="0" h="625" w="625">
                  <a:moveTo>
                    <a:pt x="313" y="0"/>
                  </a:moveTo>
                  <a:cubicBezTo>
                    <a:pt x="140" y="0"/>
                    <a:pt x="0" y="140"/>
                    <a:pt x="0" y="313"/>
                  </a:cubicBezTo>
                  <a:cubicBezTo>
                    <a:pt x="0" y="485"/>
                    <a:pt x="140" y="625"/>
                    <a:pt x="313" y="625"/>
                  </a:cubicBezTo>
                  <a:cubicBezTo>
                    <a:pt x="486" y="625"/>
                    <a:pt x="625" y="485"/>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25"/>
            <p:cNvSpPr/>
            <p:nvPr/>
          </p:nvSpPr>
          <p:spPr>
            <a:xfrm>
              <a:off x="6559900" y="4071550"/>
              <a:ext cx="15625" cy="15625"/>
            </a:xfrm>
            <a:custGeom>
              <a:rect b="b" l="l" r="r" t="t"/>
              <a:pathLst>
                <a:path extrusionOk="0" h="625" w="625">
                  <a:moveTo>
                    <a:pt x="312" y="0"/>
                  </a:moveTo>
                  <a:cubicBezTo>
                    <a:pt x="140" y="0"/>
                    <a:pt x="0" y="140"/>
                    <a:pt x="0" y="313"/>
                  </a:cubicBezTo>
                  <a:cubicBezTo>
                    <a:pt x="0" y="485"/>
                    <a:pt x="140" y="625"/>
                    <a:pt x="312" y="625"/>
                  </a:cubicBezTo>
                  <a:cubicBezTo>
                    <a:pt x="485" y="625"/>
                    <a:pt x="625" y="485"/>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25"/>
            <p:cNvSpPr/>
            <p:nvPr/>
          </p:nvSpPr>
          <p:spPr>
            <a:xfrm>
              <a:off x="6580575" y="4071550"/>
              <a:ext cx="18250" cy="15625"/>
            </a:xfrm>
            <a:custGeom>
              <a:rect b="b" l="l" r="r" t="t"/>
              <a:pathLst>
                <a:path extrusionOk="0" h="625" w="730">
                  <a:moveTo>
                    <a:pt x="418" y="0"/>
                  </a:moveTo>
                  <a:cubicBezTo>
                    <a:pt x="140" y="0"/>
                    <a:pt x="1" y="337"/>
                    <a:pt x="198" y="532"/>
                  </a:cubicBezTo>
                  <a:cubicBezTo>
                    <a:pt x="261" y="596"/>
                    <a:pt x="339" y="625"/>
                    <a:pt x="416" y="625"/>
                  </a:cubicBezTo>
                  <a:cubicBezTo>
                    <a:pt x="576" y="625"/>
                    <a:pt x="730" y="500"/>
                    <a:pt x="730" y="313"/>
                  </a:cubicBezTo>
                  <a:cubicBezTo>
                    <a:pt x="730" y="140"/>
                    <a:pt x="591" y="0"/>
                    <a:pt x="41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25"/>
            <p:cNvSpPr/>
            <p:nvPr/>
          </p:nvSpPr>
          <p:spPr>
            <a:xfrm>
              <a:off x="6536550" y="4051525"/>
              <a:ext cx="15625" cy="15650"/>
            </a:xfrm>
            <a:custGeom>
              <a:rect b="b" l="l" r="r" t="t"/>
              <a:pathLst>
                <a:path extrusionOk="0" h="626" w="625">
                  <a:moveTo>
                    <a:pt x="313" y="1"/>
                  </a:moveTo>
                  <a:cubicBezTo>
                    <a:pt x="140" y="1"/>
                    <a:pt x="0" y="140"/>
                    <a:pt x="0" y="313"/>
                  </a:cubicBezTo>
                  <a:cubicBezTo>
                    <a:pt x="0" y="486"/>
                    <a:pt x="140" y="626"/>
                    <a:pt x="313" y="626"/>
                  </a:cubicBezTo>
                  <a:cubicBezTo>
                    <a:pt x="486" y="626"/>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25"/>
            <p:cNvSpPr/>
            <p:nvPr/>
          </p:nvSpPr>
          <p:spPr>
            <a:xfrm>
              <a:off x="6559900" y="4051525"/>
              <a:ext cx="15625" cy="15650"/>
            </a:xfrm>
            <a:custGeom>
              <a:rect b="b" l="l" r="r" t="t"/>
              <a:pathLst>
                <a:path extrusionOk="0" h="626" w="625">
                  <a:moveTo>
                    <a:pt x="312" y="1"/>
                  </a:moveTo>
                  <a:cubicBezTo>
                    <a:pt x="140" y="1"/>
                    <a:pt x="0" y="140"/>
                    <a:pt x="0" y="313"/>
                  </a:cubicBezTo>
                  <a:cubicBezTo>
                    <a:pt x="0" y="486"/>
                    <a:pt x="140" y="626"/>
                    <a:pt x="312" y="626"/>
                  </a:cubicBezTo>
                  <a:cubicBezTo>
                    <a:pt x="485" y="626"/>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25"/>
            <p:cNvSpPr/>
            <p:nvPr/>
          </p:nvSpPr>
          <p:spPr>
            <a:xfrm>
              <a:off x="6580600" y="4051525"/>
              <a:ext cx="18225" cy="15650"/>
            </a:xfrm>
            <a:custGeom>
              <a:rect b="b" l="l" r="r" t="t"/>
              <a:pathLst>
                <a:path extrusionOk="0" h="626" w="729">
                  <a:moveTo>
                    <a:pt x="419" y="1"/>
                  </a:moveTo>
                  <a:cubicBezTo>
                    <a:pt x="419" y="1"/>
                    <a:pt x="418" y="1"/>
                    <a:pt x="417" y="1"/>
                  </a:cubicBezTo>
                  <a:cubicBezTo>
                    <a:pt x="416" y="1"/>
                    <a:pt x="415" y="1"/>
                    <a:pt x="415" y="1"/>
                  </a:cubicBezTo>
                  <a:cubicBezTo>
                    <a:pt x="139" y="1"/>
                    <a:pt x="0" y="336"/>
                    <a:pt x="197" y="533"/>
                  </a:cubicBezTo>
                  <a:cubicBezTo>
                    <a:pt x="260" y="597"/>
                    <a:pt x="338" y="625"/>
                    <a:pt x="415" y="625"/>
                  </a:cubicBezTo>
                  <a:cubicBezTo>
                    <a:pt x="575" y="625"/>
                    <a:pt x="729" y="501"/>
                    <a:pt x="729" y="313"/>
                  </a:cubicBezTo>
                  <a:cubicBezTo>
                    <a:pt x="729" y="141"/>
                    <a:pt x="591" y="1"/>
                    <a:pt x="41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25"/>
            <p:cNvSpPr/>
            <p:nvPr/>
          </p:nvSpPr>
          <p:spPr>
            <a:xfrm>
              <a:off x="6536550" y="4031525"/>
              <a:ext cx="15625" cy="15650"/>
            </a:xfrm>
            <a:custGeom>
              <a:rect b="b" l="l" r="r" t="t"/>
              <a:pathLst>
                <a:path extrusionOk="0" h="626" w="625">
                  <a:moveTo>
                    <a:pt x="313" y="1"/>
                  </a:moveTo>
                  <a:cubicBezTo>
                    <a:pt x="140" y="1"/>
                    <a:pt x="0" y="140"/>
                    <a:pt x="0" y="313"/>
                  </a:cubicBezTo>
                  <a:cubicBezTo>
                    <a:pt x="0" y="486"/>
                    <a:pt x="140" y="625"/>
                    <a:pt x="313" y="625"/>
                  </a:cubicBezTo>
                  <a:cubicBezTo>
                    <a:pt x="486" y="625"/>
                    <a:pt x="625" y="486"/>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25"/>
            <p:cNvSpPr/>
            <p:nvPr/>
          </p:nvSpPr>
          <p:spPr>
            <a:xfrm>
              <a:off x="6559900" y="4031525"/>
              <a:ext cx="15625" cy="15650"/>
            </a:xfrm>
            <a:custGeom>
              <a:rect b="b" l="l" r="r" t="t"/>
              <a:pathLst>
                <a:path extrusionOk="0" h="626" w="625">
                  <a:moveTo>
                    <a:pt x="312" y="1"/>
                  </a:moveTo>
                  <a:cubicBezTo>
                    <a:pt x="140" y="1"/>
                    <a:pt x="0" y="140"/>
                    <a:pt x="0" y="313"/>
                  </a:cubicBezTo>
                  <a:cubicBezTo>
                    <a:pt x="0" y="486"/>
                    <a:pt x="140" y="625"/>
                    <a:pt x="312" y="625"/>
                  </a:cubicBezTo>
                  <a:cubicBezTo>
                    <a:pt x="485" y="625"/>
                    <a:pt x="625" y="486"/>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25"/>
            <p:cNvSpPr/>
            <p:nvPr/>
          </p:nvSpPr>
          <p:spPr>
            <a:xfrm>
              <a:off x="6580575" y="4031525"/>
              <a:ext cx="18250" cy="15625"/>
            </a:xfrm>
            <a:custGeom>
              <a:rect b="b" l="l" r="r" t="t"/>
              <a:pathLst>
                <a:path extrusionOk="0" h="625" w="730">
                  <a:moveTo>
                    <a:pt x="418" y="1"/>
                  </a:moveTo>
                  <a:cubicBezTo>
                    <a:pt x="140" y="1"/>
                    <a:pt x="1" y="337"/>
                    <a:pt x="198" y="533"/>
                  </a:cubicBezTo>
                  <a:cubicBezTo>
                    <a:pt x="261" y="596"/>
                    <a:pt x="339" y="625"/>
                    <a:pt x="416" y="625"/>
                  </a:cubicBezTo>
                  <a:cubicBezTo>
                    <a:pt x="576" y="625"/>
                    <a:pt x="730" y="500"/>
                    <a:pt x="730" y="313"/>
                  </a:cubicBezTo>
                  <a:cubicBezTo>
                    <a:pt x="730" y="140"/>
                    <a:pt x="591" y="1"/>
                    <a:pt x="4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25"/>
            <p:cNvSpPr/>
            <p:nvPr/>
          </p:nvSpPr>
          <p:spPr>
            <a:xfrm>
              <a:off x="6536550" y="4011525"/>
              <a:ext cx="15625" cy="15625"/>
            </a:xfrm>
            <a:custGeom>
              <a:rect b="b" l="l" r="r" t="t"/>
              <a:pathLst>
                <a:path extrusionOk="0" h="625" w="625">
                  <a:moveTo>
                    <a:pt x="313" y="0"/>
                  </a:moveTo>
                  <a:cubicBezTo>
                    <a:pt x="140" y="0"/>
                    <a:pt x="0" y="140"/>
                    <a:pt x="0" y="313"/>
                  </a:cubicBezTo>
                  <a:cubicBezTo>
                    <a:pt x="0" y="484"/>
                    <a:pt x="140" y="625"/>
                    <a:pt x="313" y="625"/>
                  </a:cubicBezTo>
                  <a:cubicBezTo>
                    <a:pt x="486" y="625"/>
                    <a:pt x="625" y="484"/>
                    <a:pt x="625" y="313"/>
                  </a:cubicBezTo>
                  <a:cubicBezTo>
                    <a:pt x="625" y="140"/>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25"/>
            <p:cNvSpPr/>
            <p:nvPr/>
          </p:nvSpPr>
          <p:spPr>
            <a:xfrm>
              <a:off x="6559900" y="4011525"/>
              <a:ext cx="15625" cy="15625"/>
            </a:xfrm>
            <a:custGeom>
              <a:rect b="b" l="l" r="r" t="t"/>
              <a:pathLst>
                <a:path extrusionOk="0" h="625" w="625">
                  <a:moveTo>
                    <a:pt x="312" y="0"/>
                  </a:moveTo>
                  <a:cubicBezTo>
                    <a:pt x="140" y="0"/>
                    <a:pt x="0" y="140"/>
                    <a:pt x="0" y="313"/>
                  </a:cubicBezTo>
                  <a:cubicBezTo>
                    <a:pt x="0" y="484"/>
                    <a:pt x="140" y="625"/>
                    <a:pt x="312" y="625"/>
                  </a:cubicBezTo>
                  <a:cubicBezTo>
                    <a:pt x="485" y="625"/>
                    <a:pt x="625" y="484"/>
                    <a:pt x="625" y="313"/>
                  </a:cubicBezTo>
                  <a:cubicBezTo>
                    <a:pt x="625" y="140"/>
                    <a:pt x="485" y="0"/>
                    <a:pt x="31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25"/>
            <p:cNvSpPr/>
            <p:nvPr/>
          </p:nvSpPr>
          <p:spPr>
            <a:xfrm>
              <a:off x="6536550" y="399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25"/>
            <p:cNvSpPr/>
            <p:nvPr/>
          </p:nvSpPr>
          <p:spPr>
            <a:xfrm>
              <a:off x="6559900" y="399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25"/>
            <p:cNvSpPr/>
            <p:nvPr/>
          </p:nvSpPr>
          <p:spPr>
            <a:xfrm>
              <a:off x="6536550" y="3971500"/>
              <a:ext cx="15625" cy="15650"/>
            </a:xfrm>
            <a:custGeom>
              <a:rect b="b" l="l" r="r" t="t"/>
              <a:pathLst>
                <a:path extrusionOk="0" h="626" w="625">
                  <a:moveTo>
                    <a:pt x="313" y="1"/>
                  </a:moveTo>
                  <a:cubicBezTo>
                    <a:pt x="140" y="1"/>
                    <a:pt x="0" y="140"/>
                    <a:pt x="0" y="313"/>
                  </a:cubicBezTo>
                  <a:cubicBezTo>
                    <a:pt x="0" y="484"/>
                    <a:pt x="140" y="625"/>
                    <a:pt x="313" y="625"/>
                  </a:cubicBezTo>
                  <a:cubicBezTo>
                    <a:pt x="486" y="625"/>
                    <a:pt x="625" y="484"/>
                    <a:pt x="625" y="313"/>
                  </a:cubicBezTo>
                  <a:cubicBezTo>
                    <a:pt x="625" y="140"/>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25"/>
            <p:cNvSpPr/>
            <p:nvPr/>
          </p:nvSpPr>
          <p:spPr>
            <a:xfrm>
              <a:off x="6559900" y="3971500"/>
              <a:ext cx="15625" cy="15650"/>
            </a:xfrm>
            <a:custGeom>
              <a:rect b="b" l="l" r="r" t="t"/>
              <a:pathLst>
                <a:path extrusionOk="0" h="626" w="625">
                  <a:moveTo>
                    <a:pt x="312" y="1"/>
                  </a:moveTo>
                  <a:cubicBezTo>
                    <a:pt x="140" y="1"/>
                    <a:pt x="0" y="140"/>
                    <a:pt x="0" y="313"/>
                  </a:cubicBezTo>
                  <a:cubicBezTo>
                    <a:pt x="0" y="484"/>
                    <a:pt x="140" y="625"/>
                    <a:pt x="312" y="625"/>
                  </a:cubicBezTo>
                  <a:cubicBezTo>
                    <a:pt x="485" y="625"/>
                    <a:pt x="625" y="484"/>
                    <a:pt x="625" y="313"/>
                  </a:cubicBezTo>
                  <a:cubicBezTo>
                    <a:pt x="625" y="140"/>
                    <a:pt x="485" y="1"/>
                    <a:pt x="31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25"/>
            <p:cNvSpPr/>
            <p:nvPr/>
          </p:nvSpPr>
          <p:spPr>
            <a:xfrm>
              <a:off x="6536550" y="3951450"/>
              <a:ext cx="15625" cy="15650"/>
            </a:xfrm>
            <a:custGeom>
              <a:rect b="b" l="l" r="r" t="t"/>
              <a:pathLst>
                <a:path extrusionOk="0" h="626" w="625">
                  <a:moveTo>
                    <a:pt x="313" y="1"/>
                  </a:moveTo>
                  <a:cubicBezTo>
                    <a:pt x="140" y="1"/>
                    <a:pt x="0" y="142"/>
                    <a:pt x="0" y="313"/>
                  </a:cubicBezTo>
                  <a:cubicBezTo>
                    <a:pt x="0" y="486"/>
                    <a:pt x="140" y="625"/>
                    <a:pt x="313" y="625"/>
                  </a:cubicBezTo>
                  <a:cubicBezTo>
                    <a:pt x="486" y="625"/>
                    <a:pt x="625" y="486"/>
                    <a:pt x="625" y="313"/>
                  </a:cubicBezTo>
                  <a:cubicBezTo>
                    <a:pt x="625" y="142"/>
                    <a:pt x="486" y="1"/>
                    <a:pt x="31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25"/>
            <p:cNvSpPr/>
            <p:nvPr/>
          </p:nvSpPr>
          <p:spPr>
            <a:xfrm>
              <a:off x="6536550" y="3931450"/>
              <a:ext cx="15625" cy="15625"/>
            </a:xfrm>
            <a:custGeom>
              <a:rect b="b" l="l" r="r" t="t"/>
              <a:pathLst>
                <a:path extrusionOk="0" h="625" w="625">
                  <a:moveTo>
                    <a:pt x="313" y="0"/>
                  </a:moveTo>
                  <a:cubicBezTo>
                    <a:pt x="140" y="0"/>
                    <a:pt x="0" y="141"/>
                    <a:pt x="0" y="313"/>
                  </a:cubicBezTo>
                  <a:cubicBezTo>
                    <a:pt x="0" y="485"/>
                    <a:pt x="140" y="625"/>
                    <a:pt x="313" y="625"/>
                  </a:cubicBezTo>
                  <a:cubicBezTo>
                    <a:pt x="486" y="625"/>
                    <a:pt x="625" y="485"/>
                    <a:pt x="625" y="313"/>
                  </a:cubicBezTo>
                  <a:cubicBezTo>
                    <a:pt x="625" y="141"/>
                    <a:pt x="486" y="0"/>
                    <a:pt x="31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ONE_COLUMN_TEXT_3">
    <p:spTree>
      <p:nvGrpSpPr>
        <p:cNvPr id="7864" name="Shape 7864"/>
        <p:cNvGrpSpPr/>
        <p:nvPr/>
      </p:nvGrpSpPr>
      <p:grpSpPr>
        <a:xfrm>
          <a:off x="0" y="0"/>
          <a:ext cx="0" cy="0"/>
          <a:chOff x="0" y="0"/>
          <a:chExt cx="0" cy="0"/>
        </a:xfrm>
      </p:grpSpPr>
      <p:sp>
        <p:nvSpPr>
          <p:cNvPr id="7865" name="Google Shape;7865;p26"/>
          <p:cNvSpPr txBox="1"/>
          <p:nvPr>
            <p:ph type="title"/>
          </p:nvPr>
        </p:nvSpPr>
        <p:spPr>
          <a:xfrm>
            <a:off x="5867050" y="16640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1600"/>
              <a:buNone/>
              <a:defRPr sz="1600">
                <a:solidFill>
                  <a:schemeClr val="accent1"/>
                </a:solidFill>
              </a:defRPr>
            </a:lvl1pPr>
            <a:lvl2pPr lvl="1" rtl="0">
              <a:spcBef>
                <a:spcPts val="0"/>
              </a:spcBef>
              <a:spcAft>
                <a:spcPts val="0"/>
              </a:spcAft>
              <a:buClr>
                <a:schemeClr val="accent1"/>
              </a:buClr>
              <a:buSzPts val="2400"/>
              <a:buNone/>
              <a:defRPr sz="2400">
                <a:solidFill>
                  <a:schemeClr val="accent1"/>
                </a:solidFill>
              </a:defRPr>
            </a:lvl2pPr>
            <a:lvl3pPr lvl="2" rtl="0">
              <a:spcBef>
                <a:spcPts val="0"/>
              </a:spcBef>
              <a:spcAft>
                <a:spcPts val="0"/>
              </a:spcAft>
              <a:buClr>
                <a:schemeClr val="accent1"/>
              </a:buClr>
              <a:buSzPts val="2400"/>
              <a:buNone/>
              <a:defRPr sz="2400">
                <a:solidFill>
                  <a:schemeClr val="accent1"/>
                </a:solidFill>
              </a:defRPr>
            </a:lvl3pPr>
            <a:lvl4pPr lvl="3" rtl="0">
              <a:spcBef>
                <a:spcPts val="0"/>
              </a:spcBef>
              <a:spcAft>
                <a:spcPts val="0"/>
              </a:spcAft>
              <a:buClr>
                <a:schemeClr val="accent1"/>
              </a:buClr>
              <a:buSzPts val="2400"/>
              <a:buNone/>
              <a:defRPr sz="2400">
                <a:solidFill>
                  <a:schemeClr val="accent1"/>
                </a:solidFill>
              </a:defRPr>
            </a:lvl4pPr>
            <a:lvl5pPr lvl="4" rtl="0">
              <a:spcBef>
                <a:spcPts val="0"/>
              </a:spcBef>
              <a:spcAft>
                <a:spcPts val="0"/>
              </a:spcAft>
              <a:buClr>
                <a:schemeClr val="accent1"/>
              </a:buClr>
              <a:buSzPts val="2400"/>
              <a:buNone/>
              <a:defRPr sz="2400">
                <a:solidFill>
                  <a:schemeClr val="accent1"/>
                </a:solidFill>
              </a:defRPr>
            </a:lvl5pPr>
            <a:lvl6pPr lvl="5" rtl="0">
              <a:spcBef>
                <a:spcPts val="0"/>
              </a:spcBef>
              <a:spcAft>
                <a:spcPts val="0"/>
              </a:spcAft>
              <a:buClr>
                <a:schemeClr val="accent1"/>
              </a:buClr>
              <a:buSzPts val="2400"/>
              <a:buNone/>
              <a:defRPr sz="2400">
                <a:solidFill>
                  <a:schemeClr val="accent1"/>
                </a:solidFill>
              </a:defRPr>
            </a:lvl6pPr>
            <a:lvl7pPr lvl="6" rtl="0">
              <a:spcBef>
                <a:spcPts val="0"/>
              </a:spcBef>
              <a:spcAft>
                <a:spcPts val="0"/>
              </a:spcAft>
              <a:buClr>
                <a:schemeClr val="accent1"/>
              </a:buClr>
              <a:buSzPts val="2400"/>
              <a:buNone/>
              <a:defRPr sz="2400">
                <a:solidFill>
                  <a:schemeClr val="accent1"/>
                </a:solidFill>
              </a:defRPr>
            </a:lvl7pPr>
            <a:lvl8pPr lvl="7" rtl="0">
              <a:spcBef>
                <a:spcPts val="0"/>
              </a:spcBef>
              <a:spcAft>
                <a:spcPts val="0"/>
              </a:spcAft>
              <a:buClr>
                <a:schemeClr val="accent1"/>
              </a:buClr>
              <a:buSzPts val="2400"/>
              <a:buNone/>
              <a:defRPr sz="2400">
                <a:solidFill>
                  <a:schemeClr val="accent1"/>
                </a:solidFill>
              </a:defRPr>
            </a:lvl8pPr>
            <a:lvl9pPr lvl="8" rtl="0">
              <a:spcBef>
                <a:spcPts val="0"/>
              </a:spcBef>
              <a:spcAft>
                <a:spcPts val="0"/>
              </a:spcAft>
              <a:buClr>
                <a:schemeClr val="accent1"/>
              </a:buClr>
              <a:buSzPts val="2400"/>
              <a:buNone/>
              <a:defRPr sz="2400">
                <a:solidFill>
                  <a:schemeClr val="accent1"/>
                </a:solidFill>
              </a:defRPr>
            </a:lvl9pPr>
          </a:lstStyle>
          <a:p/>
        </p:txBody>
      </p:sp>
      <p:sp>
        <p:nvSpPr>
          <p:cNvPr id="7866" name="Google Shape;7866;p26"/>
          <p:cNvSpPr txBox="1"/>
          <p:nvPr>
            <p:ph idx="1" type="body"/>
          </p:nvPr>
        </p:nvSpPr>
        <p:spPr>
          <a:xfrm>
            <a:off x="5867050" y="2498000"/>
            <a:ext cx="2345700" cy="16296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867" name="Google Shape;7867;p26"/>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7868" name="Google Shape;7868;p26"/>
          <p:cNvSpPr/>
          <p:nvPr/>
        </p:nvSpPr>
        <p:spPr>
          <a:xfrm rot="10800000">
            <a:off x="-657296" y="369797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26"/>
          <p:cNvSpPr/>
          <p:nvPr/>
        </p:nvSpPr>
        <p:spPr>
          <a:xfrm rot="10800000">
            <a:off x="-49005" y="399000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70" name="Google Shape;7870;p26"/>
          <p:cNvGrpSpPr/>
          <p:nvPr/>
        </p:nvGrpSpPr>
        <p:grpSpPr>
          <a:xfrm rot="10800000">
            <a:off x="8480754" y="3456890"/>
            <a:ext cx="274836" cy="1611920"/>
            <a:chOff x="4769975" y="2151700"/>
            <a:chExt cx="149100" cy="874475"/>
          </a:xfrm>
        </p:grpSpPr>
        <p:sp>
          <p:nvSpPr>
            <p:cNvPr id="7871" name="Google Shape;7871;p26"/>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26"/>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26"/>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26"/>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26"/>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26"/>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26"/>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26"/>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26"/>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26"/>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26"/>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26"/>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26"/>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26"/>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26"/>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26"/>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26"/>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26"/>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26"/>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26"/>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26"/>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26"/>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26"/>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26"/>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26"/>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6" name="Google Shape;7896;p26"/>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7" name="Google Shape;7897;p26"/>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26"/>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26"/>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26"/>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26"/>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26"/>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26"/>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4" name="Google Shape;7904;p26"/>
          <p:cNvGrpSpPr/>
          <p:nvPr/>
        </p:nvGrpSpPr>
        <p:grpSpPr>
          <a:xfrm rot="10800000">
            <a:off x="-657303" y="2160074"/>
            <a:ext cx="1299260" cy="1296418"/>
            <a:chOff x="6378300" y="2596400"/>
            <a:chExt cx="754375" cy="752725"/>
          </a:xfrm>
        </p:grpSpPr>
        <p:sp>
          <p:nvSpPr>
            <p:cNvPr id="7905" name="Google Shape;7905;p26"/>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26"/>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26"/>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26"/>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26"/>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26"/>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26"/>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26"/>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26"/>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26"/>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26"/>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26"/>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26"/>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26"/>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26"/>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26"/>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26"/>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26"/>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26"/>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26"/>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26"/>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26"/>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26"/>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26"/>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26"/>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26"/>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26"/>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26"/>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26"/>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26"/>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26"/>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26"/>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26"/>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26"/>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26"/>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26"/>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26"/>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26"/>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26"/>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26"/>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26"/>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26"/>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26"/>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26"/>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26"/>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0" name="Google Shape;7950;p26"/>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1" name="Google Shape;7951;p26"/>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26"/>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26"/>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26"/>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26"/>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26"/>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26"/>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26"/>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26"/>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26"/>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26"/>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26"/>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26"/>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26"/>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5" name="Google Shape;7965;p26"/>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6" name="Google Shape;7966;p26"/>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26"/>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26"/>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26"/>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26"/>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26"/>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26"/>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26"/>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26"/>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26"/>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26"/>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26"/>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26"/>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26"/>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26"/>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26"/>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2" name="Google Shape;7982;p26"/>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3" name="Google Shape;7983;p26"/>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26"/>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26"/>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26"/>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26"/>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26"/>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26"/>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26"/>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26"/>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26"/>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26"/>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26"/>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26"/>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26"/>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26"/>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26"/>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26"/>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26"/>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26"/>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26"/>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26"/>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26"/>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26"/>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6" name="Google Shape;8006;p26"/>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7" name="Google Shape;8007;p26"/>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26"/>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26"/>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26"/>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26"/>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26"/>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26"/>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26"/>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26"/>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26"/>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26"/>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26"/>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26"/>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26"/>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26"/>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26"/>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26"/>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26"/>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26"/>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26"/>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26"/>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26"/>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26"/>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26"/>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26"/>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26"/>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26"/>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26"/>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26"/>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26"/>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26"/>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26"/>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26"/>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26"/>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26"/>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26"/>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26"/>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26"/>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26"/>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26"/>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26"/>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26"/>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26"/>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26"/>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26"/>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26"/>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26"/>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26"/>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26"/>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26"/>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26"/>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26"/>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26"/>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26"/>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26"/>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26"/>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26"/>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26"/>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26"/>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26"/>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26"/>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26"/>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26"/>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26"/>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26"/>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26"/>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26"/>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26"/>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26"/>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26"/>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26"/>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26"/>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26"/>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26"/>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26"/>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26"/>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26"/>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26"/>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26"/>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26"/>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87" name="Google Shape;8087;p26"/>
          <p:cNvSpPr/>
          <p:nvPr/>
        </p:nvSpPr>
        <p:spPr>
          <a:xfrm rot="10800000">
            <a:off x="257922" y="28242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26"/>
          <p:cNvSpPr/>
          <p:nvPr/>
        </p:nvSpPr>
        <p:spPr>
          <a:xfrm>
            <a:off x="-559615" y="497471"/>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26"/>
          <p:cNvSpPr/>
          <p:nvPr/>
        </p:nvSpPr>
        <p:spPr>
          <a:xfrm rot="10800000">
            <a:off x="8675045" y="818178"/>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TITLE_AND_BODY_2">
    <p:spTree>
      <p:nvGrpSpPr>
        <p:cNvPr id="8090" name="Shape 8090"/>
        <p:cNvGrpSpPr/>
        <p:nvPr/>
      </p:nvGrpSpPr>
      <p:grpSpPr>
        <a:xfrm>
          <a:off x="0" y="0"/>
          <a:ext cx="0" cy="0"/>
          <a:chOff x="0" y="0"/>
          <a:chExt cx="0" cy="0"/>
        </a:xfrm>
      </p:grpSpPr>
      <p:sp>
        <p:nvSpPr>
          <p:cNvPr id="8091" name="Google Shape;8091;p27"/>
          <p:cNvSpPr txBox="1"/>
          <p:nvPr>
            <p:ph type="title"/>
          </p:nvPr>
        </p:nvSpPr>
        <p:spPr>
          <a:xfrm>
            <a:off x="2759550" y="955800"/>
            <a:ext cx="36249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Font typeface="Poppins"/>
              <a:buNone/>
              <a:defRPr b="1" sz="4800">
                <a:latin typeface="Poppins"/>
                <a:ea typeface="Poppins"/>
                <a:cs typeface="Poppins"/>
                <a:sym typeface="Poppins"/>
              </a:defRPr>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8092" name="Google Shape;8092;p27"/>
          <p:cNvSpPr txBox="1"/>
          <p:nvPr>
            <p:ph idx="1" type="body"/>
          </p:nvPr>
        </p:nvSpPr>
        <p:spPr>
          <a:xfrm>
            <a:off x="2919900" y="1675950"/>
            <a:ext cx="3304200" cy="1407600"/>
          </a:xfrm>
          <a:prstGeom prst="rect">
            <a:avLst/>
          </a:prstGeom>
        </p:spPr>
        <p:txBody>
          <a:bodyPr anchorCtr="0" anchor="t" bIns="91425" lIns="91425" spcFirstLastPara="1" rIns="91425" wrap="square" tIns="91425">
            <a:noAutofit/>
          </a:bodyPr>
          <a:lstStyle>
            <a:lvl1pPr indent="-317500" lvl="0" marL="457200" rtl="0" algn="ctr">
              <a:spcBef>
                <a:spcPts val="0"/>
              </a:spcBef>
              <a:spcAft>
                <a:spcPts val="0"/>
              </a:spcAft>
              <a:buSzPts val="14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8093" name="Google Shape;8093;p27"/>
          <p:cNvSpPr/>
          <p:nvPr/>
        </p:nvSpPr>
        <p:spPr>
          <a:xfrm>
            <a:off x="-152400" y="-56425"/>
            <a:ext cx="1712100" cy="519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27"/>
          <p:cNvSpPr/>
          <p:nvPr/>
        </p:nvSpPr>
        <p:spPr>
          <a:xfrm rot="10800000">
            <a:off x="-543631" y="3847067"/>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27"/>
          <p:cNvSpPr/>
          <p:nvPr/>
        </p:nvSpPr>
        <p:spPr>
          <a:xfrm rot="10800000">
            <a:off x="-581096" y="341002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6" name="Google Shape;8096;p27"/>
          <p:cNvSpPr/>
          <p:nvPr/>
        </p:nvSpPr>
        <p:spPr>
          <a:xfrm rot="10800000">
            <a:off x="27195" y="370205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097" name="Google Shape;8097;p27"/>
          <p:cNvGrpSpPr/>
          <p:nvPr/>
        </p:nvGrpSpPr>
        <p:grpSpPr>
          <a:xfrm rot="10800000">
            <a:off x="917904" y="2836990"/>
            <a:ext cx="274836" cy="1611920"/>
            <a:chOff x="4769975" y="2151700"/>
            <a:chExt cx="149100" cy="874475"/>
          </a:xfrm>
        </p:grpSpPr>
        <p:sp>
          <p:nvSpPr>
            <p:cNvPr id="8098" name="Google Shape;8098;p27"/>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27"/>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27"/>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27"/>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27"/>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27"/>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27"/>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27"/>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27"/>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27"/>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27"/>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27"/>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27"/>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27"/>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27"/>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27"/>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27"/>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27"/>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27"/>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27"/>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27"/>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27"/>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27"/>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27"/>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27"/>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27"/>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27"/>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27"/>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27"/>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27"/>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27"/>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27"/>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27"/>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31" name="Google Shape;8131;p27"/>
          <p:cNvSpPr/>
          <p:nvPr/>
        </p:nvSpPr>
        <p:spPr>
          <a:xfrm rot="10800000">
            <a:off x="-1096900" y="118401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27"/>
          <p:cNvSpPr/>
          <p:nvPr/>
        </p:nvSpPr>
        <p:spPr>
          <a:xfrm rot="10800000">
            <a:off x="-1130952" y="1170377"/>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27"/>
          <p:cNvSpPr/>
          <p:nvPr/>
        </p:nvSpPr>
        <p:spPr>
          <a:xfrm rot="10800000">
            <a:off x="-793168" y="1487749"/>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34" name="Google Shape;8134;p27"/>
          <p:cNvGrpSpPr/>
          <p:nvPr/>
        </p:nvGrpSpPr>
        <p:grpSpPr>
          <a:xfrm rot="10800000">
            <a:off x="-717753" y="1564574"/>
            <a:ext cx="1299260" cy="1296418"/>
            <a:chOff x="6378300" y="2596400"/>
            <a:chExt cx="754375" cy="752725"/>
          </a:xfrm>
        </p:grpSpPr>
        <p:sp>
          <p:nvSpPr>
            <p:cNvPr id="8135" name="Google Shape;8135;p27"/>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27"/>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7" name="Google Shape;8137;p27"/>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27"/>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27"/>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27"/>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27"/>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27"/>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3" name="Google Shape;8143;p27"/>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4" name="Google Shape;8144;p27"/>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27"/>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27"/>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27"/>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27"/>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27"/>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27"/>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27"/>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27"/>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27"/>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27"/>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27"/>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27"/>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27"/>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27"/>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27"/>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27"/>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27"/>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27"/>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27"/>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27"/>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27"/>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27"/>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27"/>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27"/>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27"/>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27"/>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27"/>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27"/>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27"/>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27"/>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27"/>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27"/>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27"/>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27"/>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27"/>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27"/>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27"/>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27"/>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27"/>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27"/>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27"/>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27"/>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27"/>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27"/>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27"/>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27"/>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27"/>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27"/>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27"/>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4" name="Google Shape;8194;p27"/>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27"/>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27"/>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27"/>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27"/>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27"/>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27"/>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27"/>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27"/>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27"/>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27"/>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27"/>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27"/>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27"/>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27"/>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27"/>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27"/>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27"/>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27"/>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27"/>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27"/>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5" name="Google Shape;8215;p27"/>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6" name="Google Shape;8216;p27"/>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27"/>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27"/>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27"/>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27"/>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27"/>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27"/>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27"/>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27"/>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27"/>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27"/>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27"/>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27"/>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27"/>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27"/>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27"/>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27"/>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27"/>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27"/>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27"/>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27"/>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27"/>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27"/>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27"/>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27"/>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27"/>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27"/>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27"/>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27"/>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27"/>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27"/>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27"/>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27"/>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27"/>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27"/>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27"/>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27"/>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27"/>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27"/>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27"/>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27"/>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27"/>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27"/>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27"/>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27"/>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27"/>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2" name="Google Shape;8262;p27"/>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3" name="Google Shape;8263;p27"/>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27"/>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27"/>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27"/>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27"/>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27"/>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27"/>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0" name="Google Shape;8270;p27"/>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27"/>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27"/>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27"/>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27"/>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27"/>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27"/>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27"/>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27"/>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27"/>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27"/>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27"/>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27"/>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27"/>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27"/>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27"/>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6" name="Google Shape;8286;p27"/>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27"/>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27"/>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27"/>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27"/>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27"/>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27"/>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27"/>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27"/>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27"/>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27"/>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27"/>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27"/>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27"/>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27"/>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27"/>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27"/>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27"/>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27"/>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27"/>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27"/>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27"/>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27"/>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27"/>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0" name="Google Shape;8310;p27"/>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27"/>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27"/>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27"/>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27"/>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5" name="Google Shape;8315;p27"/>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6" name="Google Shape;8316;p27"/>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17" name="Google Shape;8317;p27"/>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27"/>
          <p:cNvSpPr/>
          <p:nvPr/>
        </p:nvSpPr>
        <p:spPr>
          <a:xfrm>
            <a:off x="171122" y="-4"/>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27"/>
          <p:cNvSpPr/>
          <p:nvPr/>
        </p:nvSpPr>
        <p:spPr>
          <a:xfrm>
            <a:off x="7584300" y="-56400"/>
            <a:ext cx="1712100" cy="5199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27"/>
          <p:cNvSpPr/>
          <p:nvPr/>
        </p:nvSpPr>
        <p:spPr>
          <a:xfrm>
            <a:off x="8051123" y="4308011"/>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27"/>
          <p:cNvSpPr/>
          <p:nvPr/>
        </p:nvSpPr>
        <p:spPr>
          <a:xfrm>
            <a:off x="7916975" y="417426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27"/>
          <p:cNvSpPr/>
          <p:nvPr/>
        </p:nvSpPr>
        <p:spPr>
          <a:xfrm>
            <a:off x="8569037" y="4572713"/>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27"/>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27"/>
          <p:cNvSpPr/>
          <p:nvPr/>
        </p:nvSpPr>
        <p:spPr>
          <a:xfrm>
            <a:off x="8594997" y="2213741"/>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25" name="Google Shape;8325;p27"/>
          <p:cNvGrpSpPr/>
          <p:nvPr/>
        </p:nvGrpSpPr>
        <p:grpSpPr>
          <a:xfrm>
            <a:off x="8552455" y="2981231"/>
            <a:ext cx="1019815" cy="944312"/>
            <a:chOff x="2113525" y="2880575"/>
            <a:chExt cx="609500" cy="564375"/>
          </a:xfrm>
        </p:grpSpPr>
        <p:sp>
          <p:nvSpPr>
            <p:cNvPr id="8326" name="Google Shape;8326;p27"/>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27"/>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27"/>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9" name="Google Shape;8329;p27"/>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0" name="Google Shape;8330;p27"/>
          <p:cNvGrpSpPr/>
          <p:nvPr/>
        </p:nvGrpSpPr>
        <p:grpSpPr>
          <a:xfrm>
            <a:off x="8098774" y="1820192"/>
            <a:ext cx="349968" cy="2052568"/>
            <a:chOff x="1037125" y="2236325"/>
            <a:chExt cx="149100" cy="874475"/>
          </a:xfrm>
        </p:grpSpPr>
        <p:sp>
          <p:nvSpPr>
            <p:cNvPr id="8331" name="Google Shape;8331;p27"/>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2" name="Google Shape;8332;p27"/>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27"/>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27"/>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27"/>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27"/>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27"/>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27"/>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27"/>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27"/>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27"/>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27"/>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27"/>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4" name="Google Shape;8344;p27"/>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5" name="Google Shape;8345;p27"/>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27"/>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27"/>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27"/>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27"/>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27"/>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27"/>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27"/>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27"/>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27"/>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27"/>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6" name="Google Shape;8356;p27"/>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7" name="Google Shape;8357;p27"/>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27"/>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27"/>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27"/>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27"/>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27"/>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27"/>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27"/>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27"/>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27"/>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67" name="Google Shape;8367;p27"/>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27"/>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9" name="Google Shape;8369;p27"/>
          <p:cNvGrpSpPr/>
          <p:nvPr/>
        </p:nvGrpSpPr>
        <p:grpSpPr>
          <a:xfrm>
            <a:off x="8471164" y="-89812"/>
            <a:ext cx="1236640" cy="1210852"/>
            <a:chOff x="236475" y="527300"/>
            <a:chExt cx="1124525" cy="1101075"/>
          </a:xfrm>
        </p:grpSpPr>
        <p:sp>
          <p:nvSpPr>
            <p:cNvPr id="8370" name="Google Shape;8370;p27"/>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27"/>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27"/>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27"/>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27"/>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27"/>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27"/>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7" name="Google Shape;8377;p27"/>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8" name="Google Shape;8378;p27"/>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27"/>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27"/>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27"/>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27"/>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27"/>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27"/>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27"/>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27"/>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27"/>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27"/>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9" name="Google Shape;8389;p27"/>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0" name="Google Shape;8390;p27"/>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27"/>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27"/>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27"/>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27"/>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27"/>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27"/>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27"/>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27"/>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27"/>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27"/>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27"/>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27"/>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27"/>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27"/>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5" name="Google Shape;8405;p27"/>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6" name="Google Shape;8406;p27"/>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27"/>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27"/>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27"/>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27"/>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27"/>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27"/>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27"/>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27"/>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27"/>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6" name="Google Shape;8416;p27"/>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7" name="Google Shape;8417;p27"/>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27"/>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27"/>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27"/>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27"/>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27"/>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27"/>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27"/>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27"/>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27"/>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27"/>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27"/>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27"/>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27"/>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1" name="Google Shape;8431;p27"/>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2" name="Google Shape;8432;p27"/>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27"/>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27"/>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27"/>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27"/>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27"/>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27"/>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27"/>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27"/>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1" name="Google Shape;8441;p27"/>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2" name="Google Shape;8442;p27"/>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27"/>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27"/>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27"/>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27"/>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27"/>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27"/>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27"/>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27"/>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27"/>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27"/>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27"/>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27"/>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27"/>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27"/>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27"/>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27"/>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27"/>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27"/>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27"/>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27"/>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27"/>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27"/>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27"/>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27"/>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27"/>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27"/>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27"/>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27"/>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27"/>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2" name="Google Shape;8472;p27"/>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3" name="Google Shape;8473;p27"/>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27"/>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27"/>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27"/>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27"/>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27"/>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27"/>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27"/>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27"/>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27"/>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27"/>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27"/>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27"/>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27"/>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27"/>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27"/>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27"/>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27"/>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27"/>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27"/>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27"/>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27"/>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27"/>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27"/>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27"/>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27"/>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27"/>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27"/>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1" name="Google Shape;8501;p27"/>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2" name="Google Shape;8502;p27"/>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27"/>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27"/>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27"/>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27"/>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27"/>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27"/>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27"/>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27"/>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27"/>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27"/>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27"/>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27"/>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27"/>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27"/>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27"/>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27"/>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27"/>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27"/>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27"/>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27"/>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27"/>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27"/>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27"/>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27"/>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27"/>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27"/>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27"/>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27"/>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27"/>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27"/>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27"/>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27"/>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27"/>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27"/>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27"/>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27"/>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27"/>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27"/>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1" name="Google Shape;8541;p27"/>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2" name="Google Shape;8542;p27"/>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27"/>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27"/>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5" name="Google Shape;8545;p27"/>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6" name="Google Shape;8546;p27"/>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27"/>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27"/>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27"/>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27"/>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27"/>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27"/>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3" name="Google Shape;8553;p27"/>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4" name="Google Shape;8554;p27"/>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27"/>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27"/>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27"/>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27"/>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27"/>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27"/>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27"/>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27"/>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27"/>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27"/>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27"/>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27"/>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27"/>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27"/>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27"/>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27"/>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1" name="Google Shape;8571;p27"/>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2" name="Google Shape;8572;p27"/>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27"/>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27"/>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27"/>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27"/>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27"/>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27"/>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27"/>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27"/>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27"/>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27"/>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27"/>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27"/>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27"/>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27"/>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27"/>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8" name="Google Shape;8588;p27"/>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9" name="Google Shape;8589;p27"/>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27"/>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27"/>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27"/>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27"/>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27"/>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27"/>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27"/>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27"/>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27"/>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27"/>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27"/>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27"/>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27"/>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27"/>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27"/>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27"/>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27"/>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27"/>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8" name="Google Shape;8608;p27"/>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9" name="Google Shape;8609;p27"/>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27"/>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27"/>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27"/>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27"/>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27"/>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27"/>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27"/>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7" name="Google Shape;8617;p27"/>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8" name="Google Shape;8618;p27"/>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27"/>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27"/>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27"/>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27"/>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27"/>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27"/>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27"/>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27"/>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7" name="Google Shape;8627;p27"/>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8" name="Google Shape;8628;p27"/>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27"/>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27"/>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27"/>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27"/>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27"/>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27"/>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27"/>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27"/>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7" name="Google Shape;8637;p27"/>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8" name="Google Shape;8638;p27"/>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27"/>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27"/>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27"/>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27"/>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27"/>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27"/>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27"/>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27"/>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27"/>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27"/>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27"/>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27"/>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1" name="Google Shape;8651;p27"/>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2" name="Google Shape;8652;p27"/>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27"/>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27"/>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27"/>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27"/>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27"/>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27"/>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27"/>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0" name="Google Shape;8660;p27"/>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1" name="Google Shape;8661;p27"/>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27"/>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27"/>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27"/>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27"/>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27"/>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27"/>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27"/>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27"/>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0" name="Google Shape;8670;p27"/>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1" name="Google Shape;8671;p27"/>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27"/>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27"/>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27"/>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27"/>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27"/>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27"/>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27"/>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27"/>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27"/>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27"/>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27"/>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27"/>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27"/>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27"/>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27"/>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27"/>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8" name="Google Shape;8688;p27"/>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9" name="Google Shape;8689;p27"/>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27"/>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27"/>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27"/>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27"/>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27"/>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27"/>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27"/>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27"/>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27"/>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27"/>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27"/>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27"/>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27"/>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27"/>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27"/>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27"/>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27"/>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27"/>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27"/>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27"/>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27"/>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27"/>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27"/>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27"/>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27"/>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27"/>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27"/>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27"/>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27"/>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27"/>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27"/>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27"/>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27"/>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27"/>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27"/>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27"/>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27"/>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27"/>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27"/>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9" name="Google Shape;8729;p27"/>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27"/>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27"/>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27"/>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27"/>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27"/>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27"/>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27"/>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27"/>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27"/>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27"/>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27"/>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27"/>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27"/>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27"/>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27"/>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27"/>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27"/>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27"/>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27"/>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27"/>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27"/>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27"/>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27"/>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27"/>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27"/>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27"/>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27"/>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27"/>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27"/>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27"/>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27"/>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1" name="Google Shape;8761;p27"/>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2" name="Google Shape;8762;p27"/>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27"/>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27"/>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27"/>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27"/>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27"/>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27"/>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27"/>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27"/>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27"/>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27"/>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27"/>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4" name="Google Shape;8774;p27"/>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27"/>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27"/>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27"/>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27"/>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27"/>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0" name="Google Shape;8780;p27"/>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1" name="Google Shape;8781;p27"/>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27"/>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27"/>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27"/>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27"/>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27"/>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27"/>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8" name="Google Shape;8788;p27"/>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27"/>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27"/>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27"/>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27"/>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27"/>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27"/>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27"/>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6" name="Google Shape;8796;p27"/>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27"/>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27"/>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27"/>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27"/>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27"/>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27"/>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27"/>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27"/>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27"/>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27"/>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27"/>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27"/>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27"/>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27"/>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27"/>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27"/>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27"/>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27"/>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27"/>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27"/>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7" name="Google Shape;8817;p27"/>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27"/>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27"/>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27"/>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27"/>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27"/>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27"/>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27"/>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27"/>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27"/>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27"/>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27"/>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27"/>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0" name="Google Shape;8830;p27"/>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27"/>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27"/>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27"/>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27"/>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27"/>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27"/>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27"/>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27"/>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27"/>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27"/>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27"/>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27"/>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27"/>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27"/>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27"/>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6" name="Google Shape;8846;p27"/>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27"/>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27"/>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27"/>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27"/>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27"/>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27"/>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27"/>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27"/>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27"/>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27"/>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27"/>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27"/>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27"/>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27"/>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27"/>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27"/>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27"/>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27"/>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27"/>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27"/>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27"/>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27"/>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27"/>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27"/>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27"/>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27"/>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27"/>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27"/>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27"/>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27"/>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27"/>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27"/>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27"/>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27"/>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27"/>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27"/>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27"/>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27"/>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27"/>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27"/>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27"/>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27"/>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27"/>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27"/>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27"/>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27"/>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27"/>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27"/>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27"/>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27"/>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27"/>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27"/>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27"/>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27"/>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27"/>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27"/>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3" name="Google Shape;8903;p27"/>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4" name="Google Shape;8904;p27"/>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27"/>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27"/>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27"/>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27"/>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27"/>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27"/>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27"/>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27"/>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27"/>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27"/>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27"/>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27"/>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27"/>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27"/>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27"/>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27"/>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27"/>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27"/>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27"/>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27"/>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27"/>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27"/>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27"/>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27"/>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27"/>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27"/>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27"/>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2" name="Google Shape;8932;p27"/>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27"/>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27"/>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27"/>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27"/>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27"/>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27"/>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27"/>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27"/>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27"/>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27"/>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27"/>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27"/>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27"/>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27"/>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27"/>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27"/>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27"/>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27"/>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27"/>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27"/>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27"/>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27"/>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27"/>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27"/>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27"/>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27"/>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27"/>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27"/>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27"/>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27"/>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27"/>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27"/>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27"/>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27"/>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27"/>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27"/>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27"/>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27"/>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27"/>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27"/>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27"/>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27"/>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27"/>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27"/>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27"/>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27"/>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27"/>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27"/>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27"/>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27"/>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27"/>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27"/>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27"/>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27"/>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27"/>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8" name="Google Shape;8988;p27"/>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9" name="Google Shape;8989;p27"/>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27"/>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27"/>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27"/>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27"/>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27"/>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27"/>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27"/>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7" name="Google Shape;8997;p27"/>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8" name="Google Shape;8998;p27"/>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27"/>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27"/>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27"/>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27"/>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27"/>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27"/>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27"/>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27"/>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27"/>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27"/>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27"/>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27"/>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27"/>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27"/>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27"/>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27"/>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27"/>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27"/>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27"/>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27"/>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27"/>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0" name="Google Shape;9020;p27"/>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27"/>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27"/>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27"/>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27"/>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27"/>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27"/>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27"/>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27"/>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27"/>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27"/>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27"/>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27"/>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27"/>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27"/>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27"/>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27"/>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27"/>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27"/>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27"/>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27"/>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27"/>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27"/>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27"/>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27"/>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27"/>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27"/>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27"/>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27"/>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27"/>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27"/>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27"/>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27"/>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27"/>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27"/>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27"/>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27"/>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27"/>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27"/>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27"/>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27"/>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27"/>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27"/>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27"/>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27"/>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27"/>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27"/>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27"/>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27"/>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9" name="Google Shape;9069;p27"/>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27"/>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27"/>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27"/>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27"/>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27"/>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27"/>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6" name="Google Shape;9076;p27"/>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27"/>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27"/>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27"/>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27"/>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27"/>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27"/>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27"/>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27"/>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27"/>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27"/>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27"/>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27"/>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27"/>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27"/>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27"/>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27"/>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27"/>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27"/>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27"/>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27"/>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27"/>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27"/>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27"/>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27"/>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27"/>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27"/>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27"/>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04" name="Google Shape;9104;p27"/>
          <p:cNvSpPr txBox="1"/>
          <p:nvPr/>
        </p:nvSpPr>
        <p:spPr>
          <a:xfrm>
            <a:off x="2987700" y="3638625"/>
            <a:ext cx="3168600" cy="10191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lang="en" sz="1000">
                <a:solidFill>
                  <a:schemeClr val="accent2"/>
                </a:solidFill>
                <a:latin typeface="Poppins Light"/>
                <a:ea typeface="Poppins Light"/>
                <a:cs typeface="Poppins Light"/>
                <a:sym typeface="Poppins Light"/>
              </a:rPr>
              <a:t>CREDITS: This presentation template was created by </a:t>
            </a:r>
            <a:r>
              <a:rPr lang="en" sz="1000">
                <a:solidFill>
                  <a:schemeClr val="accent2"/>
                </a:solidFill>
                <a:uFill>
                  <a:noFill/>
                </a:uFill>
                <a:latin typeface="Poppins Light"/>
                <a:ea typeface="Poppins Light"/>
                <a:cs typeface="Poppins Light"/>
                <a:sym typeface="Poppins Light"/>
                <a:hlinkClick r:id="rId2">
                  <a:extLst>
                    <a:ext uri="{A12FA001-AC4F-418D-AE19-62706E023703}">
                      <ahyp:hlinkClr val="tx"/>
                    </a:ext>
                  </a:extLst>
                </a:hlinkClick>
              </a:rPr>
              <a:t>Slidesgo</a:t>
            </a:r>
            <a:r>
              <a:rPr lang="en" sz="1000">
                <a:solidFill>
                  <a:schemeClr val="accent2"/>
                </a:solidFill>
                <a:latin typeface="Poppins Light"/>
                <a:ea typeface="Poppins Light"/>
                <a:cs typeface="Poppins Light"/>
                <a:sym typeface="Poppins Light"/>
              </a:rPr>
              <a:t>, including icons by </a:t>
            </a:r>
            <a:r>
              <a:rPr lang="en" sz="1000">
                <a:solidFill>
                  <a:schemeClr val="accent2"/>
                </a:solidFill>
                <a:uFill>
                  <a:noFill/>
                </a:uFill>
                <a:latin typeface="Poppins Light"/>
                <a:ea typeface="Poppins Light"/>
                <a:cs typeface="Poppins Light"/>
                <a:sym typeface="Poppins Light"/>
                <a:hlinkClick r:id="rId3">
                  <a:extLst>
                    <a:ext uri="{A12FA001-AC4F-418D-AE19-62706E023703}">
                      <ahyp:hlinkClr val="tx"/>
                    </a:ext>
                  </a:extLst>
                </a:hlinkClick>
              </a:rPr>
              <a:t>Flaticon</a:t>
            </a:r>
            <a:r>
              <a:rPr lang="en" sz="1000">
                <a:solidFill>
                  <a:schemeClr val="accent2"/>
                </a:solidFill>
                <a:latin typeface="Poppins Light"/>
                <a:ea typeface="Poppins Light"/>
                <a:cs typeface="Poppins Light"/>
                <a:sym typeface="Poppins Light"/>
              </a:rPr>
              <a:t>, and infographics &amp; images by </a:t>
            </a:r>
            <a:r>
              <a:rPr lang="en" sz="1000">
                <a:solidFill>
                  <a:schemeClr val="accent2"/>
                </a:solidFill>
                <a:uFill>
                  <a:noFill/>
                </a:uFill>
                <a:latin typeface="Poppins Light"/>
                <a:ea typeface="Poppins Light"/>
                <a:cs typeface="Poppins Light"/>
                <a:sym typeface="Poppins Light"/>
                <a:hlinkClick r:id="rId4">
                  <a:extLst>
                    <a:ext uri="{A12FA001-AC4F-418D-AE19-62706E023703}">
                      <ahyp:hlinkClr val="tx"/>
                    </a:ext>
                  </a:extLst>
                </a:hlinkClick>
              </a:rPr>
              <a:t>Freepik</a:t>
            </a:r>
            <a:r>
              <a:rPr lang="en" sz="1000">
                <a:solidFill>
                  <a:schemeClr val="accent2"/>
                </a:solidFill>
                <a:latin typeface="Poppins Light"/>
                <a:ea typeface="Poppins Light"/>
                <a:cs typeface="Poppins Light"/>
                <a:sym typeface="Poppins Light"/>
              </a:rPr>
              <a:t>. </a:t>
            </a:r>
            <a:endParaRPr sz="1000">
              <a:solidFill>
                <a:schemeClr val="accent2"/>
              </a:solidFill>
              <a:latin typeface="Poppins Light"/>
              <a:ea typeface="Poppins Light"/>
              <a:cs typeface="Poppins Light"/>
              <a:sym typeface="Poppins Light"/>
            </a:endParaRPr>
          </a:p>
          <a:p>
            <a:pPr indent="0" lvl="0" marL="0" rtl="0" algn="ctr">
              <a:spcBef>
                <a:spcPts val="300"/>
              </a:spcBef>
              <a:spcAft>
                <a:spcPts val="0"/>
              </a:spcAft>
              <a:buNone/>
            </a:pPr>
            <a:r>
              <a:t/>
            </a:r>
            <a:endParaRPr sz="1000">
              <a:solidFill>
                <a:schemeClr val="accent2"/>
              </a:solidFill>
              <a:latin typeface="Poppins Light"/>
              <a:ea typeface="Poppins Light"/>
              <a:cs typeface="Poppins Light"/>
              <a:sym typeface="Poppins Light"/>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9108" name="Shape 9108"/>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43" name="Shape 2543"/>
        <p:cNvGrpSpPr/>
        <p:nvPr/>
      </p:nvGrpSpPr>
      <p:grpSpPr>
        <a:xfrm>
          <a:off x="0" y="0"/>
          <a:ext cx="0" cy="0"/>
          <a:chOff x="0" y="0"/>
          <a:chExt cx="0" cy="0"/>
        </a:xfrm>
      </p:grpSpPr>
      <p:sp>
        <p:nvSpPr>
          <p:cNvPr id="2544" name="Google Shape;2544;p4"/>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algn="ctr">
              <a:spcBef>
                <a:spcPts val="0"/>
              </a:spcBef>
              <a:spcAft>
                <a:spcPts val="0"/>
              </a:spcAft>
              <a:buSzPts val="1800"/>
              <a:buFont typeface="Poppins"/>
              <a:buNone/>
              <a:defRPr b="1" sz="1800">
                <a:latin typeface="Poppins"/>
                <a:ea typeface="Poppins"/>
                <a:cs typeface="Poppins"/>
                <a:sym typeface="Poppins"/>
              </a:defRPr>
            </a:lvl1pPr>
            <a:lvl2pPr lvl="1" algn="ctr">
              <a:spcBef>
                <a:spcPts val="0"/>
              </a:spcBef>
              <a:spcAft>
                <a:spcPts val="0"/>
              </a:spcAft>
              <a:buSzPts val="2800"/>
              <a:buNone/>
              <a:defRPr/>
            </a:lvl2pPr>
            <a:lvl3pPr lvl="2" algn="ctr">
              <a:spcBef>
                <a:spcPts val="0"/>
              </a:spcBef>
              <a:spcAft>
                <a:spcPts val="0"/>
              </a:spcAft>
              <a:buSzPts val="2800"/>
              <a:buNone/>
              <a:defRPr/>
            </a:lvl3pPr>
            <a:lvl4pPr lvl="3" algn="ctr">
              <a:spcBef>
                <a:spcPts val="0"/>
              </a:spcBef>
              <a:spcAft>
                <a:spcPts val="0"/>
              </a:spcAft>
              <a:buSzPts val="2800"/>
              <a:buNone/>
              <a:defRPr/>
            </a:lvl4pPr>
            <a:lvl5pPr lvl="4" algn="ctr">
              <a:spcBef>
                <a:spcPts val="0"/>
              </a:spcBef>
              <a:spcAft>
                <a:spcPts val="0"/>
              </a:spcAft>
              <a:buSzPts val="2800"/>
              <a:buNone/>
              <a:defRPr/>
            </a:lvl5pPr>
            <a:lvl6pPr lvl="5" algn="ctr">
              <a:spcBef>
                <a:spcPts val="0"/>
              </a:spcBef>
              <a:spcAft>
                <a:spcPts val="0"/>
              </a:spcAft>
              <a:buSzPts val="2800"/>
              <a:buNone/>
              <a:defRPr/>
            </a:lvl6pPr>
            <a:lvl7pPr lvl="6" algn="ctr">
              <a:spcBef>
                <a:spcPts val="0"/>
              </a:spcBef>
              <a:spcAft>
                <a:spcPts val="0"/>
              </a:spcAft>
              <a:buSzPts val="2800"/>
              <a:buNone/>
              <a:defRPr/>
            </a:lvl7pPr>
            <a:lvl8pPr lvl="7" algn="ctr">
              <a:spcBef>
                <a:spcPts val="0"/>
              </a:spcBef>
              <a:spcAft>
                <a:spcPts val="0"/>
              </a:spcAft>
              <a:buSzPts val="2800"/>
              <a:buNone/>
              <a:defRPr/>
            </a:lvl8pPr>
            <a:lvl9pPr lvl="8" algn="ctr">
              <a:spcBef>
                <a:spcPts val="0"/>
              </a:spcBef>
              <a:spcAft>
                <a:spcPts val="0"/>
              </a:spcAft>
              <a:buSzPts val="2800"/>
              <a:buNone/>
              <a:defRPr/>
            </a:lvl9pPr>
          </a:lstStyle>
          <a:p/>
        </p:txBody>
      </p:sp>
      <p:sp>
        <p:nvSpPr>
          <p:cNvPr id="2545" name="Google Shape;2545;p4"/>
          <p:cNvSpPr txBox="1"/>
          <p:nvPr>
            <p:ph idx="1" type="body"/>
          </p:nvPr>
        </p:nvSpPr>
        <p:spPr>
          <a:xfrm>
            <a:off x="2919900" y="3175525"/>
            <a:ext cx="3304200" cy="14076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2546" name="Google Shape;2546;p4"/>
          <p:cNvSpPr/>
          <p:nvPr/>
        </p:nvSpPr>
        <p:spPr>
          <a:xfrm>
            <a:off x="-152400" y="-56425"/>
            <a:ext cx="1712100" cy="5199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4"/>
          <p:cNvSpPr/>
          <p:nvPr/>
        </p:nvSpPr>
        <p:spPr>
          <a:xfrm rot="10800000">
            <a:off x="-543631" y="3847067"/>
            <a:ext cx="1136717" cy="1296439"/>
          </a:xfrm>
          <a:custGeom>
            <a:rect b="b" l="l" r="r" t="t"/>
            <a:pathLst>
              <a:path extrusionOk="0" h="28133" w="24667">
                <a:moveTo>
                  <a:pt x="24457" y="361"/>
                </a:moveTo>
                <a:lnTo>
                  <a:pt x="24457" y="27772"/>
                </a:lnTo>
                <a:lnTo>
                  <a:pt x="422" y="14066"/>
                </a:lnTo>
                <a:lnTo>
                  <a:pt x="24457" y="361"/>
                </a:lnTo>
                <a:close/>
                <a:moveTo>
                  <a:pt x="24667" y="0"/>
                </a:moveTo>
                <a:lnTo>
                  <a:pt x="1" y="14066"/>
                </a:lnTo>
                <a:lnTo>
                  <a:pt x="24667" y="28133"/>
                </a:lnTo>
                <a:lnTo>
                  <a:pt x="246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4"/>
          <p:cNvSpPr/>
          <p:nvPr/>
        </p:nvSpPr>
        <p:spPr>
          <a:xfrm rot="10800000">
            <a:off x="-581096" y="3410024"/>
            <a:ext cx="1136717" cy="1296439"/>
          </a:xfrm>
          <a:custGeom>
            <a:rect b="b" l="l" r="r" t="t"/>
            <a:pathLst>
              <a:path extrusionOk="0" h="28133" w="24667">
                <a:moveTo>
                  <a:pt x="24457" y="360"/>
                </a:moveTo>
                <a:lnTo>
                  <a:pt x="24457" y="27771"/>
                </a:lnTo>
                <a:lnTo>
                  <a:pt x="423" y="14066"/>
                </a:lnTo>
                <a:lnTo>
                  <a:pt x="24457" y="360"/>
                </a:lnTo>
                <a:close/>
                <a:moveTo>
                  <a:pt x="24666" y="1"/>
                </a:moveTo>
                <a:lnTo>
                  <a:pt x="0" y="14066"/>
                </a:lnTo>
                <a:lnTo>
                  <a:pt x="24666" y="28132"/>
                </a:lnTo>
                <a:lnTo>
                  <a:pt x="246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4"/>
          <p:cNvSpPr/>
          <p:nvPr/>
        </p:nvSpPr>
        <p:spPr>
          <a:xfrm rot="10800000">
            <a:off x="27195" y="3702053"/>
            <a:ext cx="278062" cy="278108"/>
          </a:xfrm>
          <a:custGeom>
            <a:rect b="b" l="l" r="r" t="t"/>
            <a:pathLst>
              <a:path extrusionOk="0" h="6035" w="6034">
                <a:moveTo>
                  <a:pt x="3017" y="0"/>
                </a:moveTo>
                <a:cubicBezTo>
                  <a:pt x="1351" y="0"/>
                  <a:pt x="0" y="1351"/>
                  <a:pt x="0" y="3017"/>
                </a:cubicBezTo>
                <a:cubicBezTo>
                  <a:pt x="0" y="4683"/>
                  <a:pt x="1351" y="6035"/>
                  <a:pt x="3017" y="6035"/>
                </a:cubicBezTo>
                <a:cubicBezTo>
                  <a:pt x="4682" y="6035"/>
                  <a:pt x="6033" y="4683"/>
                  <a:pt x="6033" y="3017"/>
                </a:cubicBezTo>
                <a:cubicBezTo>
                  <a:pt x="6033" y="1351"/>
                  <a:pt x="4682" y="0"/>
                  <a:pt x="301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50" name="Google Shape;2550;p4"/>
          <p:cNvGrpSpPr/>
          <p:nvPr/>
        </p:nvGrpSpPr>
        <p:grpSpPr>
          <a:xfrm rot="10800000">
            <a:off x="917904" y="2836990"/>
            <a:ext cx="274836" cy="1611920"/>
            <a:chOff x="4769975" y="2151700"/>
            <a:chExt cx="149100" cy="874475"/>
          </a:xfrm>
        </p:grpSpPr>
        <p:sp>
          <p:nvSpPr>
            <p:cNvPr id="2551" name="Google Shape;2551;p4"/>
            <p:cNvSpPr/>
            <p:nvPr/>
          </p:nvSpPr>
          <p:spPr>
            <a:xfrm>
              <a:off x="4904400" y="2386775"/>
              <a:ext cx="14675" cy="12600"/>
            </a:xfrm>
            <a:custGeom>
              <a:rect b="b" l="l" r="r" t="t"/>
              <a:pathLst>
                <a:path extrusionOk="0" h="504" w="587">
                  <a:moveTo>
                    <a:pt x="334" y="1"/>
                  </a:moveTo>
                  <a:cubicBezTo>
                    <a:pt x="273" y="1"/>
                    <a:pt x="210" y="23"/>
                    <a:pt x="159" y="74"/>
                  </a:cubicBezTo>
                  <a:cubicBezTo>
                    <a:pt x="0" y="232"/>
                    <a:pt x="112" y="503"/>
                    <a:pt x="337" y="503"/>
                  </a:cubicBezTo>
                  <a:cubicBezTo>
                    <a:pt x="475" y="503"/>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4"/>
            <p:cNvSpPr/>
            <p:nvPr/>
          </p:nvSpPr>
          <p:spPr>
            <a:xfrm>
              <a:off x="4904400" y="2465125"/>
              <a:ext cx="14675" cy="12575"/>
            </a:xfrm>
            <a:custGeom>
              <a:rect b="b" l="l" r="r" t="t"/>
              <a:pathLst>
                <a:path extrusionOk="0" h="503" w="587">
                  <a:moveTo>
                    <a:pt x="335" y="0"/>
                  </a:moveTo>
                  <a:cubicBezTo>
                    <a:pt x="273" y="0"/>
                    <a:pt x="211"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4"/>
            <p:cNvSpPr/>
            <p:nvPr/>
          </p:nvSpPr>
          <p:spPr>
            <a:xfrm>
              <a:off x="4904425" y="2543475"/>
              <a:ext cx="14650" cy="12600"/>
            </a:xfrm>
            <a:custGeom>
              <a:rect b="b" l="l" r="r" t="t"/>
              <a:pathLst>
                <a:path extrusionOk="0" h="504" w="586">
                  <a:moveTo>
                    <a:pt x="333" y="1"/>
                  </a:moveTo>
                  <a:cubicBezTo>
                    <a:pt x="272" y="1"/>
                    <a:pt x="209" y="23"/>
                    <a:pt x="158" y="74"/>
                  </a:cubicBezTo>
                  <a:cubicBezTo>
                    <a:pt x="1" y="232"/>
                    <a:pt x="111"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4"/>
            <p:cNvSpPr/>
            <p:nvPr/>
          </p:nvSpPr>
          <p:spPr>
            <a:xfrm>
              <a:off x="4904425" y="2621850"/>
              <a:ext cx="14650" cy="12550"/>
            </a:xfrm>
            <a:custGeom>
              <a:rect b="b" l="l" r="r" t="t"/>
              <a:pathLst>
                <a:path extrusionOk="0" h="502" w="586">
                  <a:moveTo>
                    <a:pt x="333" y="0"/>
                  </a:moveTo>
                  <a:cubicBezTo>
                    <a:pt x="272" y="0"/>
                    <a:pt x="209" y="23"/>
                    <a:pt x="158" y="74"/>
                  </a:cubicBezTo>
                  <a:cubicBezTo>
                    <a:pt x="1" y="232"/>
                    <a:pt x="111"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4"/>
            <p:cNvSpPr/>
            <p:nvPr/>
          </p:nvSpPr>
          <p:spPr>
            <a:xfrm>
              <a:off x="4904400" y="270017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4"/>
            <p:cNvSpPr/>
            <p:nvPr/>
          </p:nvSpPr>
          <p:spPr>
            <a:xfrm>
              <a:off x="4837200" y="2386775"/>
              <a:ext cx="14700" cy="12600"/>
            </a:xfrm>
            <a:custGeom>
              <a:rect b="b" l="l" r="r" t="t"/>
              <a:pathLst>
                <a:path extrusionOk="0" h="504" w="588">
                  <a:moveTo>
                    <a:pt x="334" y="1"/>
                  </a:moveTo>
                  <a:cubicBezTo>
                    <a:pt x="272" y="1"/>
                    <a:pt x="209" y="23"/>
                    <a:pt x="158" y="74"/>
                  </a:cubicBezTo>
                  <a:cubicBezTo>
                    <a:pt x="1" y="232"/>
                    <a:pt x="113" y="503"/>
                    <a:pt x="336" y="503"/>
                  </a:cubicBezTo>
                  <a:cubicBezTo>
                    <a:pt x="475" y="502"/>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4"/>
            <p:cNvSpPr/>
            <p:nvPr/>
          </p:nvSpPr>
          <p:spPr>
            <a:xfrm>
              <a:off x="4837200" y="2465125"/>
              <a:ext cx="14700" cy="12575"/>
            </a:xfrm>
            <a:custGeom>
              <a:rect b="b" l="l" r="r" t="t"/>
              <a:pathLst>
                <a:path extrusionOk="0" h="503" w="588">
                  <a:moveTo>
                    <a:pt x="334" y="0"/>
                  </a:moveTo>
                  <a:cubicBezTo>
                    <a:pt x="272" y="0"/>
                    <a:pt x="209" y="23"/>
                    <a:pt x="158" y="75"/>
                  </a:cubicBezTo>
                  <a:cubicBezTo>
                    <a:pt x="1" y="233"/>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4"/>
            <p:cNvSpPr/>
            <p:nvPr/>
          </p:nvSpPr>
          <p:spPr>
            <a:xfrm>
              <a:off x="4837200" y="2543475"/>
              <a:ext cx="14700" cy="12600"/>
            </a:xfrm>
            <a:custGeom>
              <a:rect b="b" l="l" r="r" t="t"/>
              <a:pathLst>
                <a:path extrusionOk="0" h="504" w="588">
                  <a:moveTo>
                    <a:pt x="334" y="1"/>
                  </a:moveTo>
                  <a:cubicBezTo>
                    <a:pt x="272" y="1"/>
                    <a:pt x="209" y="23"/>
                    <a:pt x="158" y="74"/>
                  </a:cubicBezTo>
                  <a:cubicBezTo>
                    <a:pt x="1" y="232"/>
                    <a:pt x="113" y="503"/>
                    <a:pt x="336"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4"/>
            <p:cNvSpPr/>
            <p:nvPr/>
          </p:nvSpPr>
          <p:spPr>
            <a:xfrm>
              <a:off x="4837200" y="2621850"/>
              <a:ext cx="14700" cy="12550"/>
            </a:xfrm>
            <a:custGeom>
              <a:rect b="b" l="l" r="r" t="t"/>
              <a:pathLst>
                <a:path extrusionOk="0" h="502" w="588">
                  <a:moveTo>
                    <a:pt x="334" y="0"/>
                  </a:moveTo>
                  <a:cubicBezTo>
                    <a:pt x="272" y="0"/>
                    <a:pt x="209" y="23"/>
                    <a:pt x="158" y="74"/>
                  </a:cubicBezTo>
                  <a:cubicBezTo>
                    <a:pt x="1" y="232"/>
                    <a:pt x="113" y="501"/>
                    <a:pt x="336"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4"/>
            <p:cNvSpPr/>
            <p:nvPr/>
          </p:nvSpPr>
          <p:spPr>
            <a:xfrm>
              <a:off x="4837200" y="2700175"/>
              <a:ext cx="14700" cy="12600"/>
            </a:xfrm>
            <a:custGeom>
              <a:rect b="b" l="l" r="r" t="t"/>
              <a:pathLst>
                <a:path extrusionOk="0" h="504" w="588">
                  <a:moveTo>
                    <a:pt x="333" y="1"/>
                  </a:moveTo>
                  <a:cubicBezTo>
                    <a:pt x="272" y="1"/>
                    <a:pt x="209" y="23"/>
                    <a:pt x="158" y="74"/>
                  </a:cubicBezTo>
                  <a:cubicBezTo>
                    <a:pt x="1" y="233"/>
                    <a:pt x="113" y="503"/>
                    <a:pt x="336" y="503"/>
                  </a:cubicBezTo>
                  <a:cubicBezTo>
                    <a:pt x="475" y="503"/>
                    <a:pt x="587" y="391"/>
                    <a:pt x="587" y="253"/>
                  </a:cubicBezTo>
                  <a:cubicBezTo>
                    <a:pt x="587" y="101"/>
                    <a:pt x="463"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4"/>
            <p:cNvSpPr/>
            <p:nvPr/>
          </p:nvSpPr>
          <p:spPr>
            <a:xfrm>
              <a:off x="4769975" y="2386775"/>
              <a:ext cx="14700" cy="12600"/>
            </a:xfrm>
            <a:custGeom>
              <a:rect b="b" l="l" r="r" t="t"/>
              <a:pathLst>
                <a:path extrusionOk="0" h="504" w="588">
                  <a:moveTo>
                    <a:pt x="335" y="1"/>
                  </a:moveTo>
                  <a:cubicBezTo>
                    <a:pt x="273" y="1"/>
                    <a:pt x="211" y="23"/>
                    <a:pt x="160" y="74"/>
                  </a:cubicBezTo>
                  <a:cubicBezTo>
                    <a:pt x="1" y="232"/>
                    <a:pt x="113" y="503"/>
                    <a:pt x="337" y="503"/>
                  </a:cubicBezTo>
                  <a:cubicBezTo>
                    <a:pt x="475" y="503"/>
                    <a:pt x="587" y="390"/>
                    <a:pt x="587" y="252"/>
                  </a:cubicBezTo>
                  <a:cubicBezTo>
                    <a:pt x="587" y="101"/>
                    <a:pt x="463"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4"/>
            <p:cNvSpPr/>
            <p:nvPr/>
          </p:nvSpPr>
          <p:spPr>
            <a:xfrm>
              <a:off x="4769975" y="2465125"/>
              <a:ext cx="14700" cy="12575"/>
            </a:xfrm>
            <a:custGeom>
              <a:rect b="b" l="l" r="r" t="t"/>
              <a:pathLst>
                <a:path extrusionOk="0" h="503" w="588">
                  <a:moveTo>
                    <a:pt x="335" y="0"/>
                  </a:moveTo>
                  <a:cubicBezTo>
                    <a:pt x="274" y="0"/>
                    <a:pt x="211" y="23"/>
                    <a:pt x="160" y="75"/>
                  </a:cubicBezTo>
                  <a:cubicBezTo>
                    <a:pt x="1" y="233"/>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4"/>
            <p:cNvSpPr/>
            <p:nvPr/>
          </p:nvSpPr>
          <p:spPr>
            <a:xfrm>
              <a:off x="4770025" y="2543475"/>
              <a:ext cx="14650" cy="12600"/>
            </a:xfrm>
            <a:custGeom>
              <a:rect b="b" l="l" r="r" t="t"/>
              <a:pathLst>
                <a:path extrusionOk="0" h="504" w="586">
                  <a:moveTo>
                    <a:pt x="333" y="1"/>
                  </a:moveTo>
                  <a:cubicBezTo>
                    <a:pt x="271" y="1"/>
                    <a:pt x="209" y="23"/>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4"/>
            <p:cNvSpPr/>
            <p:nvPr/>
          </p:nvSpPr>
          <p:spPr>
            <a:xfrm>
              <a:off x="4770025" y="2621850"/>
              <a:ext cx="14650" cy="12550"/>
            </a:xfrm>
            <a:custGeom>
              <a:rect b="b" l="l" r="r" t="t"/>
              <a:pathLst>
                <a:path extrusionOk="0" h="502" w="586">
                  <a:moveTo>
                    <a:pt x="333" y="0"/>
                  </a:moveTo>
                  <a:cubicBezTo>
                    <a:pt x="271" y="0"/>
                    <a:pt x="209" y="23"/>
                    <a:pt x="158" y="74"/>
                  </a:cubicBezTo>
                  <a:cubicBezTo>
                    <a:pt x="0" y="232"/>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4"/>
            <p:cNvSpPr/>
            <p:nvPr/>
          </p:nvSpPr>
          <p:spPr>
            <a:xfrm>
              <a:off x="4906525" y="2151725"/>
              <a:ext cx="12550" cy="12575"/>
            </a:xfrm>
            <a:custGeom>
              <a:rect b="b" l="l" r="r" t="t"/>
              <a:pathLst>
                <a:path extrusionOk="0" h="503" w="502">
                  <a:moveTo>
                    <a:pt x="252" y="1"/>
                  </a:moveTo>
                  <a:cubicBezTo>
                    <a:pt x="112" y="1"/>
                    <a:pt x="0" y="113"/>
                    <a:pt x="0" y="251"/>
                  </a:cubicBezTo>
                  <a:cubicBezTo>
                    <a:pt x="0" y="390"/>
                    <a:pt x="112" y="502"/>
                    <a:pt x="252" y="502"/>
                  </a:cubicBezTo>
                  <a:cubicBezTo>
                    <a:pt x="390" y="502"/>
                    <a:pt x="502" y="390"/>
                    <a:pt x="502" y="251"/>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4"/>
            <p:cNvSpPr/>
            <p:nvPr/>
          </p:nvSpPr>
          <p:spPr>
            <a:xfrm>
              <a:off x="4906525" y="2230050"/>
              <a:ext cx="12550" cy="12575"/>
            </a:xfrm>
            <a:custGeom>
              <a:rect b="b" l="l" r="r" t="t"/>
              <a:pathLst>
                <a:path extrusionOk="0" h="503" w="502">
                  <a:moveTo>
                    <a:pt x="252" y="1"/>
                  </a:moveTo>
                  <a:cubicBezTo>
                    <a:pt x="112" y="1"/>
                    <a:pt x="0" y="115"/>
                    <a:pt x="0" y="253"/>
                  </a:cubicBezTo>
                  <a:cubicBezTo>
                    <a:pt x="0" y="390"/>
                    <a:pt x="112" y="503"/>
                    <a:pt x="252" y="503"/>
                  </a:cubicBezTo>
                  <a:cubicBezTo>
                    <a:pt x="390" y="503"/>
                    <a:pt x="502" y="390"/>
                    <a:pt x="502" y="253"/>
                  </a:cubicBezTo>
                  <a:cubicBezTo>
                    <a:pt x="502" y="115"/>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4"/>
            <p:cNvSpPr/>
            <p:nvPr/>
          </p:nvSpPr>
          <p:spPr>
            <a:xfrm>
              <a:off x="4906525" y="2308425"/>
              <a:ext cx="12550" cy="12575"/>
            </a:xfrm>
            <a:custGeom>
              <a:rect b="b" l="l" r="r" t="t"/>
              <a:pathLst>
                <a:path extrusionOk="0" h="503" w="502">
                  <a:moveTo>
                    <a:pt x="252" y="1"/>
                  </a:moveTo>
                  <a:cubicBezTo>
                    <a:pt x="112" y="1"/>
                    <a:pt x="0" y="113"/>
                    <a:pt x="0" y="252"/>
                  </a:cubicBezTo>
                  <a:cubicBezTo>
                    <a:pt x="0" y="390"/>
                    <a:pt x="112" y="502"/>
                    <a:pt x="252" y="502"/>
                  </a:cubicBezTo>
                  <a:cubicBezTo>
                    <a:pt x="390" y="502"/>
                    <a:pt x="502" y="390"/>
                    <a:pt x="502" y="252"/>
                  </a:cubicBezTo>
                  <a:cubicBezTo>
                    <a:pt x="502" y="113"/>
                    <a:pt x="390" y="1"/>
                    <a:pt x="25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4"/>
            <p:cNvSpPr/>
            <p:nvPr/>
          </p:nvSpPr>
          <p:spPr>
            <a:xfrm>
              <a:off x="4839325" y="2151725"/>
              <a:ext cx="12575" cy="12575"/>
            </a:xfrm>
            <a:custGeom>
              <a:rect b="b" l="l" r="r" t="t"/>
              <a:pathLst>
                <a:path extrusionOk="0" h="503" w="503">
                  <a:moveTo>
                    <a:pt x="251" y="1"/>
                  </a:moveTo>
                  <a:cubicBezTo>
                    <a:pt x="113" y="1"/>
                    <a:pt x="1" y="113"/>
                    <a:pt x="1" y="251"/>
                  </a:cubicBezTo>
                  <a:cubicBezTo>
                    <a:pt x="1" y="390"/>
                    <a:pt x="113" y="502"/>
                    <a:pt x="251" y="502"/>
                  </a:cubicBezTo>
                  <a:cubicBezTo>
                    <a:pt x="390" y="502"/>
                    <a:pt x="502" y="390"/>
                    <a:pt x="502" y="251"/>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4"/>
            <p:cNvSpPr/>
            <p:nvPr/>
          </p:nvSpPr>
          <p:spPr>
            <a:xfrm>
              <a:off x="4839325" y="2230050"/>
              <a:ext cx="12575" cy="12575"/>
            </a:xfrm>
            <a:custGeom>
              <a:rect b="b" l="l" r="r" t="t"/>
              <a:pathLst>
                <a:path extrusionOk="0" h="503" w="503">
                  <a:moveTo>
                    <a:pt x="251" y="1"/>
                  </a:moveTo>
                  <a:cubicBezTo>
                    <a:pt x="113" y="1"/>
                    <a:pt x="1" y="115"/>
                    <a:pt x="1" y="253"/>
                  </a:cubicBezTo>
                  <a:cubicBezTo>
                    <a:pt x="1" y="390"/>
                    <a:pt x="113" y="503"/>
                    <a:pt x="251" y="503"/>
                  </a:cubicBezTo>
                  <a:cubicBezTo>
                    <a:pt x="390" y="503"/>
                    <a:pt x="502" y="390"/>
                    <a:pt x="502" y="253"/>
                  </a:cubicBezTo>
                  <a:cubicBezTo>
                    <a:pt x="502" y="115"/>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4"/>
            <p:cNvSpPr/>
            <p:nvPr/>
          </p:nvSpPr>
          <p:spPr>
            <a:xfrm>
              <a:off x="4839325" y="2308425"/>
              <a:ext cx="12575" cy="12575"/>
            </a:xfrm>
            <a:custGeom>
              <a:rect b="b" l="l" r="r" t="t"/>
              <a:pathLst>
                <a:path extrusionOk="0" h="503" w="503">
                  <a:moveTo>
                    <a:pt x="251" y="1"/>
                  </a:moveTo>
                  <a:cubicBezTo>
                    <a:pt x="113" y="1"/>
                    <a:pt x="1" y="113"/>
                    <a:pt x="1" y="252"/>
                  </a:cubicBezTo>
                  <a:cubicBezTo>
                    <a:pt x="1" y="390"/>
                    <a:pt x="113" y="502"/>
                    <a:pt x="251" y="502"/>
                  </a:cubicBezTo>
                  <a:cubicBezTo>
                    <a:pt x="390" y="502"/>
                    <a:pt x="502" y="390"/>
                    <a:pt x="502" y="252"/>
                  </a:cubicBezTo>
                  <a:cubicBezTo>
                    <a:pt x="502" y="113"/>
                    <a:pt x="390" y="1"/>
                    <a:pt x="25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4"/>
            <p:cNvSpPr/>
            <p:nvPr/>
          </p:nvSpPr>
          <p:spPr>
            <a:xfrm>
              <a:off x="4770025" y="2151700"/>
              <a:ext cx="14650" cy="12600"/>
            </a:xfrm>
            <a:custGeom>
              <a:rect b="b" l="l" r="r" t="t"/>
              <a:pathLst>
                <a:path extrusionOk="0" h="504" w="586">
                  <a:moveTo>
                    <a:pt x="333" y="1"/>
                  </a:moveTo>
                  <a:cubicBezTo>
                    <a:pt x="271" y="1"/>
                    <a:pt x="209" y="24"/>
                    <a:pt x="158" y="74"/>
                  </a:cubicBezTo>
                  <a:cubicBezTo>
                    <a:pt x="0" y="232"/>
                    <a:pt x="111" y="503"/>
                    <a:pt x="335" y="503"/>
                  </a:cubicBezTo>
                  <a:cubicBezTo>
                    <a:pt x="473" y="503"/>
                    <a:pt x="585" y="391"/>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4"/>
            <p:cNvSpPr/>
            <p:nvPr/>
          </p:nvSpPr>
          <p:spPr>
            <a:xfrm>
              <a:off x="4770025" y="2230075"/>
              <a:ext cx="14650" cy="12550"/>
            </a:xfrm>
            <a:custGeom>
              <a:rect b="b" l="l" r="r" t="t"/>
              <a:pathLst>
                <a:path extrusionOk="0" h="502" w="586">
                  <a:moveTo>
                    <a:pt x="333" y="1"/>
                  </a:moveTo>
                  <a:cubicBezTo>
                    <a:pt x="271" y="1"/>
                    <a:pt x="209" y="23"/>
                    <a:pt x="158" y="74"/>
                  </a:cubicBezTo>
                  <a:cubicBezTo>
                    <a:pt x="0" y="232"/>
                    <a:pt x="111" y="502"/>
                    <a:pt x="335" y="502"/>
                  </a:cubicBezTo>
                  <a:cubicBezTo>
                    <a:pt x="473" y="502"/>
                    <a:pt x="585" y="389"/>
                    <a:pt x="585" y="252"/>
                  </a:cubicBezTo>
                  <a:cubicBezTo>
                    <a:pt x="585" y="101"/>
                    <a:pt x="461"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4"/>
            <p:cNvSpPr/>
            <p:nvPr/>
          </p:nvSpPr>
          <p:spPr>
            <a:xfrm>
              <a:off x="4769975" y="2308400"/>
              <a:ext cx="14700" cy="12600"/>
            </a:xfrm>
            <a:custGeom>
              <a:rect b="b" l="l" r="r" t="t"/>
              <a:pathLst>
                <a:path extrusionOk="0" h="504" w="588">
                  <a:moveTo>
                    <a:pt x="334" y="1"/>
                  </a:moveTo>
                  <a:cubicBezTo>
                    <a:pt x="273" y="1"/>
                    <a:pt x="211" y="24"/>
                    <a:pt x="160" y="74"/>
                  </a:cubicBezTo>
                  <a:cubicBezTo>
                    <a:pt x="1" y="234"/>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4"/>
            <p:cNvSpPr/>
            <p:nvPr/>
          </p:nvSpPr>
          <p:spPr>
            <a:xfrm>
              <a:off x="4769975" y="2700175"/>
              <a:ext cx="14700" cy="12600"/>
            </a:xfrm>
            <a:custGeom>
              <a:rect b="b" l="l" r="r" t="t"/>
              <a:pathLst>
                <a:path extrusionOk="0" h="504" w="588">
                  <a:moveTo>
                    <a:pt x="334" y="1"/>
                  </a:moveTo>
                  <a:cubicBezTo>
                    <a:pt x="273" y="1"/>
                    <a:pt x="211" y="23"/>
                    <a:pt x="160" y="74"/>
                  </a:cubicBezTo>
                  <a:cubicBezTo>
                    <a:pt x="1" y="233"/>
                    <a:pt x="113"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4"/>
            <p:cNvSpPr/>
            <p:nvPr/>
          </p:nvSpPr>
          <p:spPr>
            <a:xfrm>
              <a:off x="4904400" y="2778550"/>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4"/>
            <p:cNvSpPr/>
            <p:nvPr/>
          </p:nvSpPr>
          <p:spPr>
            <a:xfrm>
              <a:off x="4904400" y="2856900"/>
              <a:ext cx="14675" cy="12575"/>
            </a:xfrm>
            <a:custGeom>
              <a:rect b="b" l="l" r="r" t="t"/>
              <a:pathLst>
                <a:path extrusionOk="0" h="503" w="587">
                  <a:moveTo>
                    <a:pt x="335" y="0"/>
                  </a:moveTo>
                  <a:cubicBezTo>
                    <a:pt x="273" y="0"/>
                    <a:pt x="211" y="23"/>
                    <a:pt x="159" y="75"/>
                  </a:cubicBezTo>
                  <a:cubicBezTo>
                    <a:pt x="0" y="232"/>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4"/>
            <p:cNvSpPr/>
            <p:nvPr/>
          </p:nvSpPr>
          <p:spPr>
            <a:xfrm>
              <a:off x="4837200" y="2778550"/>
              <a:ext cx="14700" cy="12575"/>
            </a:xfrm>
            <a:custGeom>
              <a:rect b="b" l="l" r="r" t="t"/>
              <a:pathLst>
                <a:path extrusionOk="0" h="503" w="588">
                  <a:moveTo>
                    <a:pt x="334" y="0"/>
                  </a:moveTo>
                  <a:cubicBezTo>
                    <a:pt x="272" y="0"/>
                    <a:pt x="209" y="23"/>
                    <a:pt x="158" y="74"/>
                  </a:cubicBezTo>
                  <a:cubicBezTo>
                    <a:pt x="1" y="232"/>
                    <a:pt x="113" y="503"/>
                    <a:pt x="336" y="503"/>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4"/>
            <p:cNvSpPr/>
            <p:nvPr/>
          </p:nvSpPr>
          <p:spPr>
            <a:xfrm>
              <a:off x="4837200" y="2856900"/>
              <a:ext cx="14700" cy="12575"/>
            </a:xfrm>
            <a:custGeom>
              <a:rect b="b" l="l" r="r" t="t"/>
              <a:pathLst>
                <a:path extrusionOk="0" h="503" w="588">
                  <a:moveTo>
                    <a:pt x="334" y="0"/>
                  </a:moveTo>
                  <a:cubicBezTo>
                    <a:pt x="272" y="0"/>
                    <a:pt x="209" y="23"/>
                    <a:pt x="158" y="75"/>
                  </a:cubicBezTo>
                  <a:cubicBezTo>
                    <a:pt x="1" y="232"/>
                    <a:pt x="113" y="502"/>
                    <a:pt x="336"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4"/>
            <p:cNvSpPr/>
            <p:nvPr/>
          </p:nvSpPr>
          <p:spPr>
            <a:xfrm>
              <a:off x="4837200" y="2935250"/>
              <a:ext cx="14700" cy="12600"/>
            </a:xfrm>
            <a:custGeom>
              <a:rect b="b" l="l" r="r" t="t"/>
              <a:pathLst>
                <a:path extrusionOk="0" h="504" w="588">
                  <a:moveTo>
                    <a:pt x="334" y="0"/>
                  </a:moveTo>
                  <a:cubicBezTo>
                    <a:pt x="272" y="0"/>
                    <a:pt x="209" y="23"/>
                    <a:pt x="158" y="74"/>
                  </a:cubicBezTo>
                  <a:cubicBezTo>
                    <a:pt x="1" y="232"/>
                    <a:pt x="113" y="503"/>
                    <a:pt x="336"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4"/>
            <p:cNvSpPr/>
            <p:nvPr/>
          </p:nvSpPr>
          <p:spPr>
            <a:xfrm>
              <a:off x="4769975" y="2778550"/>
              <a:ext cx="14700" cy="12575"/>
            </a:xfrm>
            <a:custGeom>
              <a:rect b="b" l="l" r="r" t="t"/>
              <a:pathLst>
                <a:path extrusionOk="0" h="503" w="588">
                  <a:moveTo>
                    <a:pt x="335" y="0"/>
                  </a:moveTo>
                  <a:cubicBezTo>
                    <a:pt x="273" y="0"/>
                    <a:pt x="211" y="23"/>
                    <a:pt x="160" y="74"/>
                  </a:cubicBezTo>
                  <a:cubicBezTo>
                    <a:pt x="1" y="232"/>
                    <a:pt x="113" y="503"/>
                    <a:pt x="337" y="503"/>
                  </a:cubicBezTo>
                  <a:cubicBezTo>
                    <a:pt x="475" y="503"/>
                    <a:pt x="587" y="389"/>
                    <a:pt x="587" y="251"/>
                  </a:cubicBezTo>
                  <a:cubicBezTo>
                    <a:pt x="587" y="100"/>
                    <a:pt x="463"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4"/>
            <p:cNvSpPr/>
            <p:nvPr/>
          </p:nvSpPr>
          <p:spPr>
            <a:xfrm>
              <a:off x="4769975" y="2856900"/>
              <a:ext cx="14700" cy="12575"/>
            </a:xfrm>
            <a:custGeom>
              <a:rect b="b" l="l" r="r" t="t"/>
              <a:pathLst>
                <a:path extrusionOk="0" h="503" w="588">
                  <a:moveTo>
                    <a:pt x="335" y="0"/>
                  </a:moveTo>
                  <a:cubicBezTo>
                    <a:pt x="274" y="0"/>
                    <a:pt x="211" y="23"/>
                    <a:pt x="160" y="75"/>
                  </a:cubicBezTo>
                  <a:cubicBezTo>
                    <a:pt x="1" y="232"/>
                    <a:pt x="113"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4"/>
            <p:cNvSpPr/>
            <p:nvPr/>
          </p:nvSpPr>
          <p:spPr>
            <a:xfrm>
              <a:off x="4770025" y="2935250"/>
              <a:ext cx="14650" cy="12600"/>
            </a:xfrm>
            <a:custGeom>
              <a:rect b="b" l="l" r="r" t="t"/>
              <a:pathLst>
                <a:path extrusionOk="0" h="504" w="586">
                  <a:moveTo>
                    <a:pt x="333" y="0"/>
                  </a:moveTo>
                  <a:cubicBezTo>
                    <a:pt x="271" y="0"/>
                    <a:pt x="209" y="23"/>
                    <a:pt x="158" y="74"/>
                  </a:cubicBezTo>
                  <a:cubicBezTo>
                    <a:pt x="0" y="232"/>
                    <a:pt x="111" y="503"/>
                    <a:pt x="335" y="503"/>
                  </a:cubicBezTo>
                  <a:cubicBezTo>
                    <a:pt x="473" y="503"/>
                    <a:pt x="585" y="391"/>
                    <a:pt x="585" y="251"/>
                  </a:cubicBezTo>
                  <a:cubicBezTo>
                    <a:pt x="585" y="101"/>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4"/>
            <p:cNvSpPr/>
            <p:nvPr/>
          </p:nvSpPr>
          <p:spPr>
            <a:xfrm>
              <a:off x="4770025" y="3013625"/>
              <a:ext cx="14650" cy="12550"/>
            </a:xfrm>
            <a:custGeom>
              <a:rect b="b" l="l" r="r" t="t"/>
              <a:pathLst>
                <a:path extrusionOk="0" h="502" w="586">
                  <a:moveTo>
                    <a:pt x="333" y="0"/>
                  </a:moveTo>
                  <a:cubicBezTo>
                    <a:pt x="271" y="0"/>
                    <a:pt x="209" y="23"/>
                    <a:pt x="158" y="74"/>
                  </a:cubicBezTo>
                  <a:cubicBezTo>
                    <a:pt x="0" y="231"/>
                    <a:pt x="111" y="501"/>
                    <a:pt x="335" y="501"/>
                  </a:cubicBezTo>
                  <a:cubicBezTo>
                    <a:pt x="473" y="501"/>
                    <a:pt x="585" y="389"/>
                    <a:pt x="585" y="251"/>
                  </a:cubicBezTo>
                  <a:cubicBezTo>
                    <a:pt x="585" y="100"/>
                    <a:pt x="461"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584" name="Google Shape;2584;p4"/>
          <p:cNvSpPr/>
          <p:nvPr/>
        </p:nvSpPr>
        <p:spPr>
          <a:xfrm rot="10800000">
            <a:off x="-1096900" y="1184017"/>
            <a:ext cx="2057538" cy="2057538"/>
          </a:xfrm>
          <a:custGeom>
            <a:rect b="b" l="l" r="r" t="t"/>
            <a:pathLst>
              <a:path extrusionOk="0" h="44649" w="44649">
                <a:moveTo>
                  <a:pt x="22324" y="296"/>
                </a:moveTo>
                <a:lnTo>
                  <a:pt x="44353" y="22325"/>
                </a:lnTo>
                <a:lnTo>
                  <a:pt x="22324" y="44351"/>
                </a:lnTo>
                <a:lnTo>
                  <a:pt x="296" y="22325"/>
                </a:lnTo>
                <a:lnTo>
                  <a:pt x="22324" y="296"/>
                </a:lnTo>
                <a:close/>
                <a:moveTo>
                  <a:pt x="22324" y="1"/>
                </a:moveTo>
                <a:lnTo>
                  <a:pt x="0" y="22325"/>
                </a:lnTo>
                <a:lnTo>
                  <a:pt x="22324" y="44648"/>
                </a:lnTo>
                <a:lnTo>
                  <a:pt x="44648" y="22325"/>
                </a:lnTo>
                <a:lnTo>
                  <a:pt x="2232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4"/>
          <p:cNvSpPr/>
          <p:nvPr/>
        </p:nvSpPr>
        <p:spPr>
          <a:xfrm rot="10800000">
            <a:off x="-1130952" y="1170377"/>
            <a:ext cx="1692334" cy="2105233"/>
          </a:xfrm>
          <a:custGeom>
            <a:rect b="b" l="l" r="r" t="t"/>
            <a:pathLst>
              <a:path extrusionOk="0" h="45684" w="36724">
                <a:moveTo>
                  <a:pt x="13660" y="0"/>
                </a:moveTo>
                <a:lnTo>
                  <a:pt x="1" y="13659"/>
                </a:lnTo>
                <a:lnTo>
                  <a:pt x="888" y="14548"/>
                </a:lnTo>
                <a:lnTo>
                  <a:pt x="13660" y="1775"/>
                </a:lnTo>
                <a:lnTo>
                  <a:pt x="34947" y="23064"/>
                </a:lnTo>
                <a:lnTo>
                  <a:pt x="13216" y="44795"/>
                </a:lnTo>
                <a:lnTo>
                  <a:pt x="14104" y="45683"/>
                </a:lnTo>
                <a:lnTo>
                  <a:pt x="36724" y="23064"/>
                </a:lnTo>
                <a:lnTo>
                  <a:pt x="1366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4"/>
          <p:cNvSpPr/>
          <p:nvPr/>
        </p:nvSpPr>
        <p:spPr>
          <a:xfrm rot="10800000">
            <a:off x="-793168" y="1487749"/>
            <a:ext cx="1450078" cy="1450078"/>
          </a:xfrm>
          <a:custGeom>
            <a:rect b="b" l="l" r="r" t="t"/>
            <a:pathLst>
              <a:path extrusionOk="0" h="31467" w="31467">
                <a:moveTo>
                  <a:pt x="31362" y="105"/>
                </a:moveTo>
                <a:lnTo>
                  <a:pt x="31362" y="31362"/>
                </a:lnTo>
                <a:lnTo>
                  <a:pt x="105" y="31362"/>
                </a:lnTo>
                <a:lnTo>
                  <a:pt x="105" y="105"/>
                </a:lnTo>
                <a:close/>
                <a:moveTo>
                  <a:pt x="0" y="1"/>
                </a:moveTo>
                <a:lnTo>
                  <a:pt x="0" y="31467"/>
                </a:lnTo>
                <a:lnTo>
                  <a:pt x="31466" y="31467"/>
                </a:lnTo>
                <a:lnTo>
                  <a:pt x="314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87" name="Google Shape;2587;p4"/>
          <p:cNvGrpSpPr/>
          <p:nvPr/>
        </p:nvGrpSpPr>
        <p:grpSpPr>
          <a:xfrm rot="10800000">
            <a:off x="-717753" y="1564574"/>
            <a:ext cx="1299260" cy="1296418"/>
            <a:chOff x="6378300" y="2596400"/>
            <a:chExt cx="754375" cy="752725"/>
          </a:xfrm>
        </p:grpSpPr>
        <p:sp>
          <p:nvSpPr>
            <p:cNvPr id="2588" name="Google Shape;2588;p4"/>
            <p:cNvSpPr/>
            <p:nvPr/>
          </p:nvSpPr>
          <p:spPr>
            <a:xfrm>
              <a:off x="6408850" y="2932325"/>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4"/>
            <p:cNvSpPr/>
            <p:nvPr/>
          </p:nvSpPr>
          <p:spPr>
            <a:xfrm>
              <a:off x="6469925" y="2871225"/>
              <a:ext cx="9700" cy="9700"/>
            </a:xfrm>
            <a:custGeom>
              <a:rect b="b" l="l" r="r" t="t"/>
              <a:pathLst>
                <a:path extrusionOk="0" h="388" w="388">
                  <a:moveTo>
                    <a:pt x="193" y="0"/>
                  </a:moveTo>
                  <a:cubicBezTo>
                    <a:pt x="87" y="0"/>
                    <a:pt x="1" y="87"/>
                    <a:pt x="1" y="195"/>
                  </a:cubicBezTo>
                  <a:cubicBezTo>
                    <a:pt x="1" y="301"/>
                    <a:pt x="87" y="387"/>
                    <a:pt x="193" y="387"/>
                  </a:cubicBezTo>
                  <a:cubicBezTo>
                    <a:pt x="299" y="387"/>
                    <a:pt x="387" y="301"/>
                    <a:pt x="387" y="195"/>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4"/>
            <p:cNvSpPr/>
            <p:nvPr/>
          </p:nvSpPr>
          <p:spPr>
            <a:xfrm>
              <a:off x="6530975" y="2810175"/>
              <a:ext cx="9700" cy="9650"/>
            </a:xfrm>
            <a:custGeom>
              <a:rect b="b" l="l" r="r" t="t"/>
              <a:pathLst>
                <a:path extrusionOk="0" h="386" w="388">
                  <a:moveTo>
                    <a:pt x="195" y="0"/>
                  </a:moveTo>
                  <a:cubicBezTo>
                    <a:pt x="87" y="0"/>
                    <a:pt x="1" y="87"/>
                    <a:pt x="1" y="193"/>
                  </a:cubicBezTo>
                  <a:cubicBezTo>
                    <a:pt x="1" y="299"/>
                    <a:pt x="87"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4"/>
            <p:cNvSpPr/>
            <p:nvPr/>
          </p:nvSpPr>
          <p:spPr>
            <a:xfrm>
              <a:off x="6622600" y="2718550"/>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4"/>
            <p:cNvSpPr/>
            <p:nvPr/>
          </p:nvSpPr>
          <p:spPr>
            <a:xfrm>
              <a:off x="6378300" y="2962850"/>
              <a:ext cx="9675" cy="9700"/>
            </a:xfrm>
            <a:custGeom>
              <a:rect b="b" l="l" r="r" t="t"/>
              <a:pathLst>
                <a:path extrusionOk="0" h="388" w="387">
                  <a:moveTo>
                    <a:pt x="194" y="1"/>
                  </a:moveTo>
                  <a:cubicBezTo>
                    <a:pt x="87" y="1"/>
                    <a:pt x="0" y="87"/>
                    <a:pt x="0" y="193"/>
                  </a:cubicBezTo>
                  <a:cubicBezTo>
                    <a:pt x="0" y="299"/>
                    <a:pt x="87"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4"/>
            <p:cNvSpPr/>
            <p:nvPr/>
          </p:nvSpPr>
          <p:spPr>
            <a:xfrm>
              <a:off x="6437750" y="2901775"/>
              <a:ext cx="12950" cy="9675"/>
            </a:xfrm>
            <a:custGeom>
              <a:rect b="b" l="l" r="r" t="t"/>
              <a:pathLst>
                <a:path extrusionOk="0" h="387" w="518">
                  <a:moveTo>
                    <a:pt x="259" y="1"/>
                  </a:moveTo>
                  <a:cubicBezTo>
                    <a:pt x="209" y="1"/>
                    <a:pt x="160" y="19"/>
                    <a:pt x="122" y="56"/>
                  </a:cubicBezTo>
                  <a:cubicBezTo>
                    <a:pt x="1" y="179"/>
                    <a:pt x="87" y="387"/>
                    <a:pt x="258" y="387"/>
                  </a:cubicBezTo>
                  <a:cubicBezTo>
                    <a:pt x="431" y="387"/>
                    <a:pt x="518" y="179"/>
                    <a:pt x="396" y="56"/>
                  </a:cubicBezTo>
                  <a:cubicBezTo>
                    <a:pt x="358"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4"/>
            <p:cNvSpPr/>
            <p:nvPr/>
          </p:nvSpPr>
          <p:spPr>
            <a:xfrm>
              <a:off x="6500475" y="2840675"/>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4"/>
            <p:cNvSpPr/>
            <p:nvPr/>
          </p:nvSpPr>
          <p:spPr>
            <a:xfrm>
              <a:off x="6592075" y="27490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4"/>
            <p:cNvSpPr/>
            <p:nvPr/>
          </p:nvSpPr>
          <p:spPr>
            <a:xfrm>
              <a:off x="6653150" y="2688025"/>
              <a:ext cx="9650" cy="9650"/>
            </a:xfrm>
            <a:custGeom>
              <a:rect b="b" l="l" r="r" t="t"/>
              <a:pathLst>
                <a:path extrusionOk="0" h="386" w="386">
                  <a:moveTo>
                    <a:pt x="193" y="1"/>
                  </a:moveTo>
                  <a:cubicBezTo>
                    <a:pt x="87" y="1"/>
                    <a:pt x="1" y="87"/>
                    <a:pt x="1" y="193"/>
                  </a:cubicBezTo>
                  <a:cubicBezTo>
                    <a:pt x="1"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4"/>
            <p:cNvSpPr/>
            <p:nvPr/>
          </p:nvSpPr>
          <p:spPr>
            <a:xfrm>
              <a:off x="6683650" y="2657500"/>
              <a:ext cx="9700" cy="9650"/>
            </a:xfrm>
            <a:custGeom>
              <a:rect b="b" l="l" r="r" t="t"/>
              <a:pathLst>
                <a:path extrusionOk="0" h="386" w="388">
                  <a:moveTo>
                    <a:pt x="195" y="0"/>
                  </a:moveTo>
                  <a:cubicBezTo>
                    <a:pt x="87" y="0"/>
                    <a:pt x="1" y="87"/>
                    <a:pt x="1" y="193"/>
                  </a:cubicBezTo>
                  <a:cubicBezTo>
                    <a:pt x="1" y="299"/>
                    <a:pt x="87" y="385"/>
                    <a:pt x="195" y="385"/>
                  </a:cubicBezTo>
                  <a:cubicBezTo>
                    <a:pt x="301" y="385"/>
                    <a:pt x="388" y="299"/>
                    <a:pt x="388" y="193"/>
                  </a:cubicBezTo>
                  <a:cubicBezTo>
                    <a:pt x="388"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4"/>
            <p:cNvSpPr/>
            <p:nvPr/>
          </p:nvSpPr>
          <p:spPr>
            <a:xfrm>
              <a:off x="6714200" y="2626950"/>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4"/>
            <p:cNvSpPr/>
            <p:nvPr/>
          </p:nvSpPr>
          <p:spPr>
            <a:xfrm>
              <a:off x="6744750" y="2596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4"/>
            <p:cNvSpPr/>
            <p:nvPr/>
          </p:nvSpPr>
          <p:spPr>
            <a:xfrm>
              <a:off x="6561525" y="2779625"/>
              <a:ext cx="9675" cy="9700"/>
            </a:xfrm>
            <a:custGeom>
              <a:rect b="b" l="l" r="r" t="t"/>
              <a:pathLst>
                <a:path extrusionOk="0" h="388" w="387">
                  <a:moveTo>
                    <a:pt x="194" y="1"/>
                  </a:moveTo>
                  <a:cubicBezTo>
                    <a:pt x="87" y="1"/>
                    <a:pt x="0" y="87"/>
                    <a:pt x="0" y="193"/>
                  </a:cubicBezTo>
                  <a:cubicBezTo>
                    <a:pt x="0" y="301"/>
                    <a:pt x="87" y="387"/>
                    <a:pt x="194" y="387"/>
                  </a:cubicBezTo>
                  <a:cubicBezTo>
                    <a:pt x="301" y="387"/>
                    <a:pt x="387" y="301"/>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4"/>
            <p:cNvSpPr/>
            <p:nvPr/>
          </p:nvSpPr>
          <p:spPr>
            <a:xfrm>
              <a:off x="6437825" y="29612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4"/>
            <p:cNvSpPr/>
            <p:nvPr/>
          </p:nvSpPr>
          <p:spPr>
            <a:xfrm>
              <a:off x="6497250" y="2900200"/>
              <a:ext cx="12950" cy="9675"/>
            </a:xfrm>
            <a:custGeom>
              <a:rect b="b" l="l" r="r" t="t"/>
              <a:pathLst>
                <a:path extrusionOk="0" h="387" w="518">
                  <a:moveTo>
                    <a:pt x="259" y="0"/>
                  </a:moveTo>
                  <a:cubicBezTo>
                    <a:pt x="210" y="0"/>
                    <a:pt x="160" y="19"/>
                    <a:pt x="123" y="57"/>
                  </a:cubicBezTo>
                  <a:cubicBezTo>
                    <a:pt x="1" y="178"/>
                    <a:pt x="87" y="386"/>
                    <a:pt x="260" y="386"/>
                  </a:cubicBezTo>
                  <a:cubicBezTo>
                    <a:pt x="431" y="386"/>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4"/>
            <p:cNvSpPr/>
            <p:nvPr/>
          </p:nvSpPr>
          <p:spPr>
            <a:xfrm>
              <a:off x="6559975" y="2839125"/>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4"/>
            <p:cNvSpPr/>
            <p:nvPr/>
          </p:nvSpPr>
          <p:spPr>
            <a:xfrm>
              <a:off x="6651575" y="2747525"/>
              <a:ext cx="9675" cy="9700"/>
            </a:xfrm>
            <a:custGeom>
              <a:rect b="b" l="l" r="r" t="t"/>
              <a:pathLst>
                <a:path extrusionOk="0" h="388" w="387">
                  <a:moveTo>
                    <a:pt x="194" y="1"/>
                  </a:moveTo>
                  <a:cubicBezTo>
                    <a:pt x="86" y="1"/>
                    <a:pt x="0" y="87"/>
                    <a:pt x="0" y="193"/>
                  </a:cubicBezTo>
                  <a:cubicBezTo>
                    <a:pt x="0" y="299"/>
                    <a:pt x="86" y="387"/>
                    <a:pt x="194" y="387"/>
                  </a:cubicBezTo>
                  <a:cubicBezTo>
                    <a:pt x="300" y="387"/>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4"/>
            <p:cNvSpPr/>
            <p:nvPr/>
          </p:nvSpPr>
          <p:spPr>
            <a:xfrm>
              <a:off x="6407275" y="29918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4"/>
            <p:cNvSpPr/>
            <p:nvPr/>
          </p:nvSpPr>
          <p:spPr>
            <a:xfrm>
              <a:off x="6468325" y="2930725"/>
              <a:ext cx="9700" cy="9675"/>
            </a:xfrm>
            <a:custGeom>
              <a:rect b="b" l="l" r="r" t="t"/>
              <a:pathLst>
                <a:path extrusionOk="0" h="387" w="388">
                  <a:moveTo>
                    <a:pt x="195" y="0"/>
                  </a:moveTo>
                  <a:cubicBezTo>
                    <a:pt x="89" y="0"/>
                    <a:pt x="1" y="88"/>
                    <a:pt x="1" y="194"/>
                  </a:cubicBezTo>
                  <a:cubicBezTo>
                    <a:pt x="1" y="301"/>
                    <a:pt x="89" y="387"/>
                    <a:pt x="195" y="387"/>
                  </a:cubicBezTo>
                  <a:cubicBezTo>
                    <a:pt x="301" y="387"/>
                    <a:pt x="387" y="301"/>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4"/>
            <p:cNvSpPr/>
            <p:nvPr/>
          </p:nvSpPr>
          <p:spPr>
            <a:xfrm>
              <a:off x="6529425" y="2869675"/>
              <a:ext cx="9675" cy="9675"/>
            </a:xfrm>
            <a:custGeom>
              <a:rect b="b" l="l" r="r" t="t"/>
              <a:pathLst>
                <a:path extrusionOk="0" h="387" w="387">
                  <a:moveTo>
                    <a:pt x="193" y="0"/>
                  </a:moveTo>
                  <a:cubicBezTo>
                    <a:pt x="87" y="0"/>
                    <a:pt x="0" y="87"/>
                    <a:pt x="0" y="193"/>
                  </a:cubicBezTo>
                  <a:cubicBezTo>
                    <a:pt x="0" y="300"/>
                    <a:pt x="87" y="387"/>
                    <a:pt x="193" y="387"/>
                  </a:cubicBezTo>
                  <a:cubicBezTo>
                    <a:pt x="301" y="387"/>
                    <a:pt x="387" y="300"/>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4"/>
            <p:cNvSpPr/>
            <p:nvPr/>
          </p:nvSpPr>
          <p:spPr>
            <a:xfrm>
              <a:off x="6621025" y="2778075"/>
              <a:ext cx="9675" cy="9650"/>
            </a:xfrm>
            <a:custGeom>
              <a:rect b="b" l="l" r="r" t="t"/>
              <a:pathLst>
                <a:path extrusionOk="0" h="386" w="387">
                  <a:moveTo>
                    <a:pt x="194" y="1"/>
                  </a:moveTo>
                  <a:cubicBezTo>
                    <a:pt x="88" y="1"/>
                    <a:pt x="0" y="87"/>
                    <a:pt x="0" y="193"/>
                  </a:cubicBezTo>
                  <a:cubicBezTo>
                    <a:pt x="0" y="299"/>
                    <a:pt x="88"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4"/>
            <p:cNvSpPr/>
            <p:nvPr/>
          </p:nvSpPr>
          <p:spPr>
            <a:xfrm>
              <a:off x="6682100" y="2717000"/>
              <a:ext cx="9700" cy="9675"/>
            </a:xfrm>
            <a:custGeom>
              <a:rect b="b" l="l" r="r" t="t"/>
              <a:pathLst>
                <a:path extrusionOk="0" h="387" w="388">
                  <a:moveTo>
                    <a:pt x="193" y="0"/>
                  </a:moveTo>
                  <a:cubicBezTo>
                    <a:pt x="87" y="0"/>
                    <a:pt x="1" y="86"/>
                    <a:pt x="1" y="193"/>
                  </a:cubicBezTo>
                  <a:cubicBezTo>
                    <a:pt x="1" y="300"/>
                    <a:pt x="87" y="387"/>
                    <a:pt x="193" y="387"/>
                  </a:cubicBezTo>
                  <a:cubicBezTo>
                    <a:pt x="301" y="387"/>
                    <a:pt x="387" y="300"/>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4"/>
            <p:cNvSpPr/>
            <p:nvPr/>
          </p:nvSpPr>
          <p:spPr>
            <a:xfrm>
              <a:off x="6712650" y="26864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4"/>
            <p:cNvSpPr/>
            <p:nvPr/>
          </p:nvSpPr>
          <p:spPr>
            <a:xfrm>
              <a:off x="6741575" y="2655925"/>
              <a:ext cx="12900" cy="9675"/>
            </a:xfrm>
            <a:custGeom>
              <a:rect b="b" l="l" r="r" t="t"/>
              <a:pathLst>
                <a:path extrusionOk="0" h="387" w="516">
                  <a:moveTo>
                    <a:pt x="258" y="0"/>
                  </a:moveTo>
                  <a:cubicBezTo>
                    <a:pt x="209" y="0"/>
                    <a:pt x="159" y="19"/>
                    <a:pt x="121" y="57"/>
                  </a:cubicBezTo>
                  <a:cubicBezTo>
                    <a:pt x="0" y="178"/>
                    <a:pt x="87" y="386"/>
                    <a:pt x="258" y="386"/>
                  </a:cubicBezTo>
                  <a:cubicBezTo>
                    <a:pt x="431" y="386"/>
                    <a:pt x="516" y="178"/>
                    <a:pt x="394" y="57"/>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4"/>
            <p:cNvSpPr/>
            <p:nvPr/>
          </p:nvSpPr>
          <p:spPr>
            <a:xfrm>
              <a:off x="6773750" y="2625350"/>
              <a:ext cx="9650" cy="9700"/>
            </a:xfrm>
            <a:custGeom>
              <a:rect b="b" l="l" r="r" t="t"/>
              <a:pathLst>
                <a:path extrusionOk="0" h="388" w="386">
                  <a:moveTo>
                    <a:pt x="193" y="1"/>
                  </a:moveTo>
                  <a:cubicBezTo>
                    <a:pt x="87" y="1"/>
                    <a:pt x="0" y="89"/>
                    <a:pt x="0" y="195"/>
                  </a:cubicBezTo>
                  <a:cubicBezTo>
                    <a:pt x="0" y="301"/>
                    <a:pt x="87" y="387"/>
                    <a:pt x="193" y="387"/>
                  </a:cubicBezTo>
                  <a:cubicBezTo>
                    <a:pt x="299" y="387"/>
                    <a:pt x="385" y="301"/>
                    <a:pt x="385" y="195"/>
                  </a:cubicBezTo>
                  <a:cubicBezTo>
                    <a:pt x="385" y="89"/>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4"/>
            <p:cNvSpPr/>
            <p:nvPr/>
          </p:nvSpPr>
          <p:spPr>
            <a:xfrm>
              <a:off x="6590525" y="2808575"/>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4"/>
            <p:cNvSpPr/>
            <p:nvPr/>
          </p:nvSpPr>
          <p:spPr>
            <a:xfrm>
              <a:off x="6465150" y="2990250"/>
              <a:ext cx="12950" cy="9700"/>
            </a:xfrm>
            <a:custGeom>
              <a:rect b="b" l="l" r="r" t="t"/>
              <a:pathLst>
                <a:path extrusionOk="0" h="388" w="518">
                  <a:moveTo>
                    <a:pt x="259" y="0"/>
                  </a:moveTo>
                  <a:cubicBezTo>
                    <a:pt x="209" y="0"/>
                    <a:pt x="160" y="19"/>
                    <a:pt x="122" y="57"/>
                  </a:cubicBezTo>
                  <a:cubicBezTo>
                    <a:pt x="1" y="178"/>
                    <a:pt x="87" y="387"/>
                    <a:pt x="260" y="387"/>
                  </a:cubicBezTo>
                  <a:cubicBezTo>
                    <a:pt x="431" y="387"/>
                    <a:pt x="517" y="178"/>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4"/>
            <p:cNvSpPr/>
            <p:nvPr/>
          </p:nvSpPr>
          <p:spPr>
            <a:xfrm>
              <a:off x="6527875" y="29291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4"/>
            <p:cNvSpPr/>
            <p:nvPr/>
          </p:nvSpPr>
          <p:spPr>
            <a:xfrm>
              <a:off x="6588925" y="28681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4"/>
            <p:cNvSpPr/>
            <p:nvPr/>
          </p:nvSpPr>
          <p:spPr>
            <a:xfrm>
              <a:off x="6680550" y="2776475"/>
              <a:ext cx="9700" cy="9700"/>
            </a:xfrm>
            <a:custGeom>
              <a:rect b="b" l="l" r="r" t="t"/>
              <a:pathLst>
                <a:path extrusionOk="0" h="388" w="388">
                  <a:moveTo>
                    <a:pt x="193" y="1"/>
                  </a:moveTo>
                  <a:cubicBezTo>
                    <a:pt x="87" y="1"/>
                    <a:pt x="1" y="87"/>
                    <a:pt x="1" y="195"/>
                  </a:cubicBezTo>
                  <a:cubicBezTo>
                    <a:pt x="1" y="301"/>
                    <a:pt x="87" y="387"/>
                    <a:pt x="193" y="387"/>
                  </a:cubicBezTo>
                  <a:cubicBezTo>
                    <a:pt x="299" y="387"/>
                    <a:pt x="387" y="301"/>
                    <a:pt x="387" y="195"/>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4"/>
            <p:cNvSpPr/>
            <p:nvPr/>
          </p:nvSpPr>
          <p:spPr>
            <a:xfrm>
              <a:off x="6436225" y="3020800"/>
              <a:ext cx="9700" cy="9650"/>
            </a:xfrm>
            <a:custGeom>
              <a:rect b="b" l="l" r="r" t="t"/>
              <a:pathLst>
                <a:path extrusionOk="0" h="386" w="388">
                  <a:moveTo>
                    <a:pt x="195" y="1"/>
                  </a:moveTo>
                  <a:cubicBezTo>
                    <a:pt x="87" y="1"/>
                    <a:pt x="1" y="87"/>
                    <a:pt x="1" y="193"/>
                  </a:cubicBezTo>
                  <a:cubicBezTo>
                    <a:pt x="1" y="299"/>
                    <a:pt x="87" y="386"/>
                    <a:pt x="195" y="386"/>
                  </a:cubicBezTo>
                  <a:cubicBezTo>
                    <a:pt x="301" y="386"/>
                    <a:pt x="388" y="299"/>
                    <a:pt x="388" y="193"/>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4"/>
            <p:cNvSpPr/>
            <p:nvPr/>
          </p:nvSpPr>
          <p:spPr>
            <a:xfrm>
              <a:off x="6497325" y="2959700"/>
              <a:ext cx="9700" cy="9700"/>
            </a:xfrm>
            <a:custGeom>
              <a:rect b="b" l="l" r="r" t="t"/>
              <a:pathLst>
                <a:path extrusionOk="0" h="388" w="388">
                  <a:moveTo>
                    <a:pt x="193" y="1"/>
                  </a:moveTo>
                  <a:cubicBezTo>
                    <a:pt x="87" y="1"/>
                    <a:pt x="1" y="87"/>
                    <a:pt x="1" y="194"/>
                  </a:cubicBezTo>
                  <a:cubicBezTo>
                    <a:pt x="1" y="301"/>
                    <a:pt x="87" y="388"/>
                    <a:pt x="193" y="388"/>
                  </a:cubicBezTo>
                  <a:cubicBezTo>
                    <a:pt x="301" y="388"/>
                    <a:pt x="387" y="301"/>
                    <a:pt x="387" y="194"/>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4"/>
            <p:cNvSpPr/>
            <p:nvPr/>
          </p:nvSpPr>
          <p:spPr>
            <a:xfrm>
              <a:off x="6558375" y="2898625"/>
              <a:ext cx="9700" cy="9675"/>
            </a:xfrm>
            <a:custGeom>
              <a:rect b="b" l="l" r="r" t="t"/>
              <a:pathLst>
                <a:path extrusionOk="0" h="387" w="388">
                  <a:moveTo>
                    <a:pt x="195" y="0"/>
                  </a:moveTo>
                  <a:cubicBezTo>
                    <a:pt x="88" y="0"/>
                    <a:pt x="1" y="87"/>
                    <a:pt x="1" y="194"/>
                  </a:cubicBezTo>
                  <a:cubicBezTo>
                    <a:pt x="1" y="301"/>
                    <a:pt x="88"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4"/>
            <p:cNvSpPr/>
            <p:nvPr/>
          </p:nvSpPr>
          <p:spPr>
            <a:xfrm>
              <a:off x="6650000" y="28070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4"/>
            <p:cNvSpPr/>
            <p:nvPr/>
          </p:nvSpPr>
          <p:spPr>
            <a:xfrm>
              <a:off x="6709425" y="2745950"/>
              <a:ext cx="12950" cy="9675"/>
            </a:xfrm>
            <a:custGeom>
              <a:rect b="b" l="l" r="r" t="t"/>
              <a:pathLst>
                <a:path extrusionOk="0" h="387" w="518">
                  <a:moveTo>
                    <a:pt x="260" y="1"/>
                  </a:moveTo>
                  <a:cubicBezTo>
                    <a:pt x="211" y="1"/>
                    <a:pt x="161" y="20"/>
                    <a:pt x="124" y="58"/>
                  </a:cubicBezTo>
                  <a:cubicBezTo>
                    <a:pt x="1" y="179"/>
                    <a:pt x="87" y="387"/>
                    <a:pt x="260" y="387"/>
                  </a:cubicBezTo>
                  <a:cubicBezTo>
                    <a:pt x="431" y="387"/>
                    <a:pt x="518" y="179"/>
                    <a:pt x="396"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4"/>
            <p:cNvSpPr/>
            <p:nvPr/>
          </p:nvSpPr>
          <p:spPr>
            <a:xfrm>
              <a:off x="6741600" y="2715425"/>
              <a:ext cx="9700" cy="9650"/>
            </a:xfrm>
            <a:custGeom>
              <a:rect b="b" l="l" r="r" t="t"/>
              <a:pathLst>
                <a:path extrusionOk="0" h="386" w="388">
                  <a:moveTo>
                    <a:pt x="195" y="1"/>
                  </a:moveTo>
                  <a:cubicBezTo>
                    <a:pt x="87" y="1"/>
                    <a:pt x="1" y="87"/>
                    <a:pt x="1" y="193"/>
                  </a:cubicBezTo>
                  <a:cubicBezTo>
                    <a:pt x="1" y="299"/>
                    <a:pt x="87"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4"/>
            <p:cNvSpPr/>
            <p:nvPr/>
          </p:nvSpPr>
          <p:spPr>
            <a:xfrm>
              <a:off x="6772150" y="2684900"/>
              <a:ext cx="9700" cy="9650"/>
            </a:xfrm>
            <a:custGeom>
              <a:rect b="b" l="l" r="r" t="t"/>
              <a:pathLst>
                <a:path extrusionOk="0" h="386" w="388">
                  <a:moveTo>
                    <a:pt x="193" y="0"/>
                  </a:moveTo>
                  <a:cubicBezTo>
                    <a:pt x="87" y="0"/>
                    <a:pt x="0" y="86"/>
                    <a:pt x="0" y="193"/>
                  </a:cubicBezTo>
                  <a:cubicBezTo>
                    <a:pt x="0" y="299"/>
                    <a:pt x="87" y="385"/>
                    <a:pt x="193" y="385"/>
                  </a:cubicBezTo>
                  <a:cubicBezTo>
                    <a:pt x="301" y="385"/>
                    <a:pt x="387" y="299"/>
                    <a:pt x="387" y="193"/>
                  </a:cubicBezTo>
                  <a:cubicBezTo>
                    <a:pt x="387" y="86"/>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4"/>
            <p:cNvSpPr/>
            <p:nvPr/>
          </p:nvSpPr>
          <p:spPr>
            <a:xfrm>
              <a:off x="6802700" y="2654350"/>
              <a:ext cx="9675" cy="9675"/>
            </a:xfrm>
            <a:custGeom>
              <a:rect b="b" l="l" r="r" t="t"/>
              <a:pathLst>
                <a:path extrusionOk="0" h="387" w="387">
                  <a:moveTo>
                    <a:pt x="193" y="0"/>
                  </a:moveTo>
                  <a:cubicBezTo>
                    <a:pt x="87" y="0"/>
                    <a:pt x="0" y="87"/>
                    <a:pt x="0" y="193"/>
                  </a:cubicBezTo>
                  <a:cubicBezTo>
                    <a:pt x="0" y="300"/>
                    <a:pt x="87" y="387"/>
                    <a:pt x="193" y="387"/>
                  </a:cubicBezTo>
                  <a:cubicBezTo>
                    <a:pt x="300" y="387"/>
                    <a:pt x="387" y="300"/>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4"/>
            <p:cNvSpPr/>
            <p:nvPr/>
          </p:nvSpPr>
          <p:spPr>
            <a:xfrm>
              <a:off x="6617825" y="2837550"/>
              <a:ext cx="12950" cy="9700"/>
            </a:xfrm>
            <a:custGeom>
              <a:rect b="b" l="l" r="r" t="t"/>
              <a:pathLst>
                <a:path extrusionOk="0" h="388" w="518">
                  <a:moveTo>
                    <a:pt x="259" y="1"/>
                  </a:moveTo>
                  <a:cubicBezTo>
                    <a:pt x="210" y="1"/>
                    <a:pt x="160" y="20"/>
                    <a:pt x="122" y="58"/>
                  </a:cubicBezTo>
                  <a:cubicBezTo>
                    <a:pt x="1" y="179"/>
                    <a:pt x="87" y="388"/>
                    <a:pt x="260" y="388"/>
                  </a:cubicBezTo>
                  <a:cubicBezTo>
                    <a:pt x="431" y="388"/>
                    <a:pt x="518" y="179"/>
                    <a:pt x="397" y="58"/>
                  </a:cubicBezTo>
                  <a:cubicBezTo>
                    <a:pt x="359"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4"/>
            <p:cNvSpPr/>
            <p:nvPr/>
          </p:nvSpPr>
          <p:spPr>
            <a:xfrm>
              <a:off x="6495775" y="3019200"/>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4"/>
            <p:cNvSpPr/>
            <p:nvPr/>
          </p:nvSpPr>
          <p:spPr>
            <a:xfrm>
              <a:off x="6556825" y="2958150"/>
              <a:ext cx="9675" cy="9650"/>
            </a:xfrm>
            <a:custGeom>
              <a:rect b="b" l="l" r="r" t="t"/>
              <a:pathLst>
                <a:path extrusionOk="0" h="386" w="387">
                  <a:moveTo>
                    <a:pt x="194" y="1"/>
                  </a:moveTo>
                  <a:cubicBezTo>
                    <a:pt x="87" y="1"/>
                    <a:pt x="0" y="87"/>
                    <a:pt x="0" y="193"/>
                  </a:cubicBezTo>
                  <a:cubicBezTo>
                    <a:pt x="0" y="299"/>
                    <a:pt x="87" y="386"/>
                    <a:pt x="194" y="386"/>
                  </a:cubicBezTo>
                  <a:cubicBezTo>
                    <a:pt x="301" y="386"/>
                    <a:pt x="387" y="299"/>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4"/>
            <p:cNvSpPr/>
            <p:nvPr/>
          </p:nvSpPr>
          <p:spPr>
            <a:xfrm>
              <a:off x="6617900" y="2897075"/>
              <a:ext cx="9650" cy="9675"/>
            </a:xfrm>
            <a:custGeom>
              <a:rect b="b" l="l" r="r" t="t"/>
              <a:pathLst>
                <a:path extrusionOk="0" h="387" w="386">
                  <a:moveTo>
                    <a:pt x="193" y="0"/>
                  </a:moveTo>
                  <a:cubicBezTo>
                    <a:pt x="87" y="0"/>
                    <a:pt x="1" y="87"/>
                    <a:pt x="1" y="194"/>
                  </a:cubicBezTo>
                  <a:cubicBezTo>
                    <a:pt x="1" y="300"/>
                    <a:pt x="87" y="387"/>
                    <a:pt x="193" y="387"/>
                  </a:cubicBezTo>
                  <a:cubicBezTo>
                    <a:pt x="300" y="387"/>
                    <a:pt x="386" y="300"/>
                    <a:pt x="386" y="194"/>
                  </a:cubicBezTo>
                  <a:cubicBezTo>
                    <a:pt x="386"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4"/>
            <p:cNvSpPr/>
            <p:nvPr/>
          </p:nvSpPr>
          <p:spPr>
            <a:xfrm>
              <a:off x="6707875" y="2805450"/>
              <a:ext cx="12950" cy="9675"/>
            </a:xfrm>
            <a:custGeom>
              <a:rect b="b" l="l" r="r" t="t"/>
              <a:pathLst>
                <a:path extrusionOk="0" h="387" w="518">
                  <a:moveTo>
                    <a:pt x="259" y="1"/>
                  </a:moveTo>
                  <a:cubicBezTo>
                    <a:pt x="210" y="1"/>
                    <a:pt x="161" y="20"/>
                    <a:pt x="123" y="58"/>
                  </a:cubicBezTo>
                  <a:cubicBezTo>
                    <a:pt x="1" y="179"/>
                    <a:pt x="87" y="387"/>
                    <a:pt x="260" y="387"/>
                  </a:cubicBezTo>
                  <a:cubicBezTo>
                    <a:pt x="431" y="387"/>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4"/>
            <p:cNvSpPr/>
            <p:nvPr/>
          </p:nvSpPr>
          <p:spPr>
            <a:xfrm>
              <a:off x="6465225" y="3049750"/>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4"/>
            <p:cNvSpPr/>
            <p:nvPr/>
          </p:nvSpPr>
          <p:spPr>
            <a:xfrm>
              <a:off x="6526275" y="29886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4"/>
            <p:cNvSpPr/>
            <p:nvPr/>
          </p:nvSpPr>
          <p:spPr>
            <a:xfrm>
              <a:off x="6587375" y="2927625"/>
              <a:ext cx="9675" cy="9675"/>
            </a:xfrm>
            <a:custGeom>
              <a:rect b="b" l="l" r="r" t="t"/>
              <a:pathLst>
                <a:path extrusionOk="0" h="387" w="387">
                  <a:moveTo>
                    <a:pt x="193" y="0"/>
                  </a:moveTo>
                  <a:cubicBezTo>
                    <a:pt x="87" y="0"/>
                    <a:pt x="0" y="86"/>
                    <a:pt x="0" y="193"/>
                  </a:cubicBezTo>
                  <a:cubicBezTo>
                    <a:pt x="0" y="300"/>
                    <a:pt x="87"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4"/>
            <p:cNvSpPr/>
            <p:nvPr/>
          </p:nvSpPr>
          <p:spPr>
            <a:xfrm>
              <a:off x="6677325" y="2836000"/>
              <a:ext cx="12950" cy="9675"/>
            </a:xfrm>
            <a:custGeom>
              <a:rect b="b" l="l" r="r" t="t"/>
              <a:pathLst>
                <a:path extrusionOk="0" h="387" w="518">
                  <a:moveTo>
                    <a:pt x="259" y="1"/>
                  </a:moveTo>
                  <a:cubicBezTo>
                    <a:pt x="210" y="1"/>
                    <a:pt x="161" y="19"/>
                    <a:pt x="124" y="57"/>
                  </a:cubicBezTo>
                  <a:cubicBezTo>
                    <a:pt x="1" y="179"/>
                    <a:pt x="87" y="386"/>
                    <a:pt x="260" y="386"/>
                  </a:cubicBezTo>
                  <a:cubicBezTo>
                    <a:pt x="431" y="386"/>
                    <a:pt x="518" y="179"/>
                    <a:pt x="396" y="57"/>
                  </a:cubicBezTo>
                  <a:cubicBezTo>
                    <a:pt x="359" y="19"/>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4"/>
            <p:cNvSpPr/>
            <p:nvPr/>
          </p:nvSpPr>
          <p:spPr>
            <a:xfrm>
              <a:off x="6740050" y="2774925"/>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4"/>
            <p:cNvSpPr/>
            <p:nvPr/>
          </p:nvSpPr>
          <p:spPr>
            <a:xfrm>
              <a:off x="6770600" y="2744375"/>
              <a:ext cx="9675" cy="9700"/>
            </a:xfrm>
            <a:custGeom>
              <a:rect b="b" l="l" r="r" t="t"/>
              <a:pathLst>
                <a:path extrusionOk="0" h="388" w="387">
                  <a:moveTo>
                    <a:pt x="193" y="1"/>
                  </a:moveTo>
                  <a:cubicBezTo>
                    <a:pt x="87" y="1"/>
                    <a:pt x="0" y="87"/>
                    <a:pt x="0" y="193"/>
                  </a:cubicBezTo>
                  <a:cubicBezTo>
                    <a:pt x="0" y="301"/>
                    <a:pt x="87" y="388"/>
                    <a:pt x="193" y="388"/>
                  </a:cubicBezTo>
                  <a:cubicBezTo>
                    <a:pt x="299" y="388"/>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4"/>
            <p:cNvSpPr/>
            <p:nvPr/>
          </p:nvSpPr>
          <p:spPr>
            <a:xfrm>
              <a:off x="6801150" y="2713850"/>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4"/>
            <p:cNvSpPr/>
            <p:nvPr/>
          </p:nvSpPr>
          <p:spPr>
            <a:xfrm>
              <a:off x="6831650" y="2683325"/>
              <a:ext cx="9675" cy="9650"/>
            </a:xfrm>
            <a:custGeom>
              <a:rect b="b" l="l" r="r" t="t"/>
              <a:pathLst>
                <a:path extrusionOk="0" h="386" w="387">
                  <a:moveTo>
                    <a:pt x="194" y="1"/>
                  </a:moveTo>
                  <a:cubicBezTo>
                    <a:pt x="87" y="1"/>
                    <a:pt x="0" y="87"/>
                    <a:pt x="0" y="193"/>
                  </a:cubicBezTo>
                  <a:cubicBezTo>
                    <a:pt x="0" y="300"/>
                    <a:pt x="87" y="386"/>
                    <a:pt x="194" y="386"/>
                  </a:cubicBezTo>
                  <a:cubicBezTo>
                    <a:pt x="301" y="386"/>
                    <a:pt x="387" y="300"/>
                    <a:pt x="387" y="193"/>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4"/>
            <p:cNvSpPr/>
            <p:nvPr/>
          </p:nvSpPr>
          <p:spPr>
            <a:xfrm>
              <a:off x="6648450" y="286652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4"/>
            <p:cNvSpPr/>
            <p:nvPr/>
          </p:nvSpPr>
          <p:spPr>
            <a:xfrm>
              <a:off x="6524725" y="3048200"/>
              <a:ext cx="9700" cy="9650"/>
            </a:xfrm>
            <a:custGeom>
              <a:rect b="b" l="l" r="r" t="t"/>
              <a:pathLst>
                <a:path extrusionOk="0" h="386" w="388">
                  <a:moveTo>
                    <a:pt x="193" y="0"/>
                  </a:moveTo>
                  <a:cubicBezTo>
                    <a:pt x="87" y="0"/>
                    <a:pt x="0" y="87"/>
                    <a:pt x="0" y="193"/>
                  </a:cubicBezTo>
                  <a:cubicBezTo>
                    <a:pt x="0" y="299"/>
                    <a:pt x="87" y="386"/>
                    <a:pt x="193" y="386"/>
                  </a:cubicBezTo>
                  <a:cubicBezTo>
                    <a:pt x="301" y="386"/>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4"/>
            <p:cNvSpPr/>
            <p:nvPr/>
          </p:nvSpPr>
          <p:spPr>
            <a:xfrm>
              <a:off x="6585825" y="2987100"/>
              <a:ext cx="9650" cy="9700"/>
            </a:xfrm>
            <a:custGeom>
              <a:rect b="b" l="l" r="r" t="t"/>
              <a:pathLst>
                <a:path extrusionOk="0" h="388" w="386">
                  <a:moveTo>
                    <a:pt x="193" y="1"/>
                  </a:moveTo>
                  <a:cubicBezTo>
                    <a:pt x="86" y="1"/>
                    <a:pt x="0" y="87"/>
                    <a:pt x="0" y="195"/>
                  </a:cubicBezTo>
                  <a:cubicBezTo>
                    <a:pt x="0" y="301"/>
                    <a:pt x="86"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4"/>
            <p:cNvSpPr/>
            <p:nvPr/>
          </p:nvSpPr>
          <p:spPr>
            <a:xfrm>
              <a:off x="6646875" y="2926050"/>
              <a:ext cx="9675" cy="9650"/>
            </a:xfrm>
            <a:custGeom>
              <a:rect b="b" l="l" r="r" t="t"/>
              <a:pathLst>
                <a:path extrusionOk="0" h="386" w="387">
                  <a:moveTo>
                    <a:pt x="194" y="1"/>
                  </a:moveTo>
                  <a:cubicBezTo>
                    <a:pt x="86" y="1"/>
                    <a:pt x="0" y="87"/>
                    <a:pt x="0" y="193"/>
                  </a:cubicBezTo>
                  <a:cubicBezTo>
                    <a:pt x="0" y="300"/>
                    <a:pt x="86"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4"/>
            <p:cNvSpPr/>
            <p:nvPr/>
          </p:nvSpPr>
          <p:spPr>
            <a:xfrm>
              <a:off x="6736875" y="2834425"/>
              <a:ext cx="12900" cy="9700"/>
            </a:xfrm>
            <a:custGeom>
              <a:rect b="b" l="l" r="r" t="t"/>
              <a:pathLst>
                <a:path extrusionOk="0" h="388" w="516">
                  <a:moveTo>
                    <a:pt x="258" y="1"/>
                  </a:moveTo>
                  <a:cubicBezTo>
                    <a:pt x="209" y="1"/>
                    <a:pt x="159" y="20"/>
                    <a:pt x="122" y="57"/>
                  </a:cubicBezTo>
                  <a:cubicBezTo>
                    <a:pt x="0" y="179"/>
                    <a:pt x="87" y="387"/>
                    <a:pt x="258" y="387"/>
                  </a:cubicBezTo>
                  <a:cubicBezTo>
                    <a:pt x="431" y="387"/>
                    <a:pt x="516" y="179"/>
                    <a:pt x="394" y="57"/>
                  </a:cubicBezTo>
                  <a:cubicBezTo>
                    <a:pt x="356" y="20"/>
                    <a:pt x="307"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4"/>
            <p:cNvSpPr/>
            <p:nvPr/>
          </p:nvSpPr>
          <p:spPr>
            <a:xfrm>
              <a:off x="6494175" y="3078700"/>
              <a:ext cx="9700" cy="9700"/>
            </a:xfrm>
            <a:custGeom>
              <a:rect b="b" l="l" r="r" t="t"/>
              <a:pathLst>
                <a:path extrusionOk="0" h="388" w="388">
                  <a:moveTo>
                    <a:pt x="195" y="1"/>
                  </a:moveTo>
                  <a:cubicBezTo>
                    <a:pt x="87" y="1"/>
                    <a:pt x="1" y="89"/>
                    <a:pt x="1" y="195"/>
                  </a:cubicBezTo>
                  <a:cubicBezTo>
                    <a:pt x="1" y="301"/>
                    <a:pt x="87" y="387"/>
                    <a:pt x="195" y="387"/>
                  </a:cubicBezTo>
                  <a:cubicBezTo>
                    <a:pt x="301" y="387"/>
                    <a:pt x="387" y="301"/>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4"/>
            <p:cNvSpPr/>
            <p:nvPr/>
          </p:nvSpPr>
          <p:spPr>
            <a:xfrm>
              <a:off x="6555275" y="3017650"/>
              <a:ext cx="9675" cy="9700"/>
            </a:xfrm>
            <a:custGeom>
              <a:rect b="b" l="l" r="r" t="t"/>
              <a:pathLst>
                <a:path extrusionOk="0" h="388" w="387">
                  <a:moveTo>
                    <a:pt x="193" y="1"/>
                  </a:moveTo>
                  <a:cubicBezTo>
                    <a:pt x="87" y="1"/>
                    <a:pt x="0" y="87"/>
                    <a:pt x="0" y="193"/>
                  </a:cubicBezTo>
                  <a:cubicBezTo>
                    <a:pt x="0" y="301"/>
                    <a:pt x="87"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4"/>
            <p:cNvSpPr/>
            <p:nvPr/>
          </p:nvSpPr>
          <p:spPr>
            <a:xfrm>
              <a:off x="6616350" y="2956575"/>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4"/>
            <p:cNvSpPr/>
            <p:nvPr/>
          </p:nvSpPr>
          <p:spPr>
            <a:xfrm>
              <a:off x="6707950" y="2864975"/>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4"/>
            <p:cNvSpPr/>
            <p:nvPr/>
          </p:nvSpPr>
          <p:spPr>
            <a:xfrm>
              <a:off x="6769050" y="2803875"/>
              <a:ext cx="9650" cy="9700"/>
            </a:xfrm>
            <a:custGeom>
              <a:rect b="b" l="l" r="r" t="t"/>
              <a:pathLst>
                <a:path extrusionOk="0" h="388" w="386">
                  <a:moveTo>
                    <a:pt x="193" y="1"/>
                  </a:moveTo>
                  <a:cubicBezTo>
                    <a:pt x="87" y="1"/>
                    <a:pt x="0" y="87"/>
                    <a:pt x="0" y="195"/>
                  </a:cubicBezTo>
                  <a:cubicBezTo>
                    <a:pt x="0" y="301"/>
                    <a:pt x="87" y="387"/>
                    <a:pt x="193" y="387"/>
                  </a:cubicBezTo>
                  <a:cubicBezTo>
                    <a:pt x="299" y="387"/>
                    <a:pt x="385" y="301"/>
                    <a:pt x="385" y="195"/>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4"/>
            <p:cNvSpPr/>
            <p:nvPr/>
          </p:nvSpPr>
          <p:spPr>
            <a:xfrm>
              <a:off x="6797925" y="2773350"/>
              <a:ext cx="12950" cy="9675"/>
            </a:xfrm>
            <a:custGeom>
              <a:rect b="b" l="l" r="r" t="t"/>
              <a:pathLst>
                <a:path extrusionOk="0" h="387" w="518">
                  <a:moveTo>
                    <a:pt x="259" y="1"/>
                  </a:moveTo>
                  <a:cubicBezTo>
                    <a:pt x="209" y="1"/>
                    <a:pt x="160" y="20"/>
                    <a:pt x="123" y="58"/>
                  </a:cubicBezTo>
                  <a:cubicBezTo>
                    <a:pt x="0" y="179"/>
                    <a:pt x="87" y="387"/>
                    <a:pt x="259" y="387"/>
                  </a:cubicBezTo>
                  <a:cubicBezTo>
                    <a:pt x="431" y="387"/>
                    <a:pt x="517" y="179"/>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4"/>
            <p:cNvSpPr/>
            <p:nvPr/>
          </p:nvSpPr>
          <p:spPr>
            <a:xfrm>
              <a:off x="6830100" y="2742825"/>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4"/>
            <p:cNvSpPr/>
            <p:nvPr/>
          </p:nvSpPr>
          <p:spPr>
            <a:xfrm>
              <a:off x="6860650" y="2712300"/>
              <a:ext cx="9675" cy="9675"/>
            </a:xfrm>
            <a:custGeom>
              <a:rect b="b" l="l" r="r" t="t"/>
              <a:pathLst>
                <a:path extrusionOk="0" h="387" w="387">
                  <a:moveTo>
                    <a:pt x="193" y="0"/>
                  </a:moveTo>
                  <a:cubicBezTo>
                    <a:pt x="86" y="0"/>
                    <a:pt x="0" y="86"/>
                    <a:pt x="0" y="193"/>
                  </a:cubicBezTo>
                  <a:cubicBezTo>
                    <a:pt x="0" y="300"/>
                    <a:pt x="86" y="387"/>
                    <a:pt x="193" y="387"/>
                  </a:cubicBezTo>
                  <a:cubicBezTo>
                    <a:pt x="300" y="387"/>
                    <a:pt x="387" y="300"/>
                    <a:pt x="387" y="193"/>
                  </a:cubicBezTo>
                  <a:cubicBezTo>
                    <a:pt x="387" y="86"/>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4"/>
            <p:cNvSpPr/>
            <p:nvPr/>
          </p:nvSpPr>
          <p:spPr>
            <a:xfrm>
              <a:off x="6677400" y="2895525"/>
              <a:ext cx="9700" cy="9675"/>
            </a:xfrm>
            <a:custGeom>
              <a:rect b="b" l="l" r="r" t="t"/>
              <a:pathLst>
                <a:path extrusionOk="0" h="387" w="388">
                  <a:moveTo>
                    <a:pt x="193" y="0"/>
                  </a:moveTo>
                  <a:cubicBezTo>
                    <a:pt x="87" y="0"/>
                    <a:pt x="1" y="87"/>
                    <a:pt x="1" y="193"/>
                  </a:cubicBezTo>
                  <a:cubicBezTo>
                    <a:pt x="1" y="299"/>
                    <a:pt x="87" y="387"/>
                    <a:pt x="193" y="387"/>
                  </a:cubicBezTo>
                  <a:cubicBezTo>
                    <a:pt x="301" y="387"/>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4"/>
            <p:cNvSpPr/>
            <p:nvPr/>
          </p:nvSpPr>
          <p:spPr>
            <a:xfrm>
              <a:off x="6552050" y="3077175"/>
              <a:ext cx="12950" cy="9675"/>
            </a:xfrm>
            <a:custGeom>
              <a:rect b="b" l="l" r="r" t="t"/>
              <a:pathLst>
                <a:path extrusionOk="0" h="387" w="518">
                  <a:moveTo>
                    <a:pt x="260" y="0"/>
                  </a:moveTo>
                  <a:cubicBezTo>
                    <a:pt x="210" y="0"/>
                    <a:pt x="161" y="19"/>
                    <a:pt x="123" y="57"/>
                  </a:cubicBezTo>
                  <a:cubicBezTo>
                    <a:pt x="0" y="178"/>
                    <a:pt x="87" y="386"/>
                    <a:pt x="260" y="386"/>
                  </a:cubicBezTo>
                  <a:cubicBezTo>
                    <a:pt x="431" y="386"/>
                    <a:pt x="517" y="178"/>
                    <a:pt x="396" y="57"/>
                  </a:cubicBezTo>
                  <a:cubicBezTo>
                    <a:pt x="358"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4"/>
            <p:cNvSpPr/>
            <p:nvPr/>
          </p:nvSpPr>
          <p:spPr>
            <a:xfrm>
              <a:off x="6614775" y="3016100"/>
              <a:ext cx="9675" cy="9650"/>
            </a:xfrm>
            <a:custGeom>
              <a:rect b="b" l="l" r="r" t="t"/>
              <a:pathLst>
                <a:path extrusionOk="0" h="386" w="387">
                  <a:moveTo>
                    <a:pt x="194" y="1"/>
                  </a:moveTo>
                  <a:cubicBezTo>
                    <a:pt x="87" y="1"/>
                    <a:pt x="0" y="87"/>
                    <a:pt x="0" y="193"/>
                  </a:cubicBezTo>
                  <a:cubicBezTo>
                    <a:pt x="0" y="299"/>
                    <a:pt x="87" y="386"/>
                    <a:pt x="194" y="386"/>
                  </a:cubicBezTo>
                  <a:cubicBezTo>
                    <a:pt x="300" y="386"/>
                    <a:pt x="387" y="299"/>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4"/>
            <p:cNvSpPr/>
            <p:nvPr/>
          </p:nvSpPr>
          <p:spPr>
            <a:xfrm>
              <a:off x="6675850" y="2955025"/>
              <a:ext cx="9700" cy="9675"/>
            </a:xfrm>
            <a:custGeom>
              <a:rect b="b" l="l" r="r" t="t"/>
              <a:pathLst>
                <a:path extrusionOk="0" h="387" w="388">
                  <a:moveTo>
                    <a:pt x="193" y="0"/>
                  </a:moveTo>
                  <a:cubicBezTo>
                    <a:pt x="87" y="0"/>
                    <a:pt x="1" y="86"/>
                    <a:pt x="1" y="193"/>
                  </a:cubicBezTo>
                  <a:cubicBezTo>
                    <a:pt x="1" y="300"/>
                    <a:pt x="87" y="387"/>
                    <a:pt x="193" y="387"/>
                  </a:cubicBezTo>
                  <a:cubicBezTo>
                    <a:pt x="299" y="387"/>
                    <a:pt x="387" y="300"/>
                    <a:pt x="387" y="193"/>
                  </a:cubicBezTo>
                  <a:cubicBezTo>
                    <a:pt x="387"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4"/>
            <p:cNvSpPr/>
            <p:nvPr/>
          </p:nvSpPr>
          <p:spPr>
            <a:xfrm>
              <a:off x="6767450" y="2863425"/>
              <a:ext cx="9700" cy="9650"/>
            </a:xfrm>
            <a:custGeom>
              <a:rect b="b" l="l" r="r" t="t"/>
              <a:pathLst>
                <a:path extrusionOk="0" h="386" w="388">
                  <a:moveTo>
                    <a:pt x="193" y="0"/>
                  </a:moveTo>
                  <a:cubicBezTo>
                    <a:pt x="87" y="0"/>
                    <a:pt x="1" y="87"/>
                    <a:pt x="1" y="193"/>
                  </a:cubicBezTo>
                  <a:cubicBezTo>
                    <a:pt x="1" y="299"/>
                    <a:pt x="87" y="385"/>
                    <a:pt x="193" y="385"/>
                  </a:cubicBezTo>
                  <a:cubicBezTo>
                    <a:pt x="301" y="385"/>
                    <a:pt x="387" y="299"/>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4"/>
            <p:cNvSpPr/>
            <p:nvPr/>
          </p:nvSpPr>
          <p:spPr>
            <a:xfrm>
              <a:off x="6523175" y="3107700"/>
              <a:ext cx="9650" cy="9675"/>
            </a:xfrm>
            <a:custGeom>
              <a:rect b="b" l="l" r="r" t="t"/>
              <a:pathLst>
                <a:path extrusionOk="0" h="387"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4"/>
            <p:cNvSpPr/>
            <p:nvPr/>
          </p:nvSpPr>
          <p:spPr>
            <a:xfrm>
              <a:off x="6584225" y="304660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4"/>
            <p:cNvSpPr/>
            <p:nvPr/>
          </p:nvSpPr>
          <p:spPr>
            <a:xfrm>
              <a:off x="6645300" y="298555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4"/>
            <p:cNvSpPr/>
            <p:nvPr/>
          </p:nvSpPr>
          <p:spPr>
            <a:xfrm>
              <a:off x="6736900" y="2893925"/>
              <a:ext cx="9700" cy="9700"/>
            </a:xfrm>
            <a:custGeom>
              <a:rect b="b" l="l" r="r" t="t"/>
              <a:pathLst>
                <a:path extrusionOk="0" h="388" w="388">
                  <a:moveTo>
                    <a:pt x="195" y="0"/>
                  </a:moveTo>
                  <a:cubicBezTo>
                    <a:pt x="87" y="0"/>
                    <a:pt x="1" y="87"/>
                    <a:pt x="1" y="195"/>
                  </a:cubicBezTo>
                  <a:cubicBezTo>
                    <a:pt x="1" y="301"/>
                    <a:pt x="87" y="387"/>
                    <a:pt x="195" y="387"/>
                  </a:cubicBezTo>
                  <a:cubicBezTo>
                    <a:pt x="301" y="387"/>
                    <a:pt x="387" y="301"/>
                    <a:pt x="387" y="195"/>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4"/>
            <p:cNvSpPr/>
            <p:nvPr/>
          </p:nvSpPr>
          <p:spPr>
            <a:xfrm>
              <a:off x="6798000" y="2832875"/>
              <a:ext cx="9675" cy="9650"/>
            </a:xfrm>
            <a:custGeom>
              <a:rect b="b" l="l" r="r" t="t"/>
              <a:pathLst>
                <a:path extrusionOk="0" h="386" w="387">
                  <a:moveTo>
                    <a:pt x="193" y="0"/>
                  </a:moveTo>
                  <a:cubicBezTo>
                    <a:pt x="87" y="0"/>
                    <a:pt x="0" y="87"/>
                    <a:pt x="0" y="193"/>
                  </a:cubicBezTo>
                  <a:cubicBezTo>
                    <a:pt x="0" y="299"/>
                    <a:pt x="87"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4"/>
            <p:cNvSpPr/>
            <p:nvPr/>
          </p:nvSpPr>
          <p:spPr>
            <a:xfrm>
              <a:off x="6828550" y="2802325"/>
              <a:ext cx="9675" cy="9700"/>
            </a:xfrm>
            <a:custGeom>
              <a:rect b="b" l="l" r="r" t="t"/>
              <a:pathLst>
                <a:path extrusionOk="0" h="388" w="387">
                  <a:moveTo>
                    <a:pt x="193" y="1"/>
                  </a:moveTo>
                  <a:cubicBezTo>
                    <a:pt x="86" y="1"/>
                    <a:pt x="0" y="87"/>
                    <a:pt x="0" y="193"/>
                  </a:cubicBezTo>
                  <a:cubicBezTo>
                    <a:pt x="0" y="301"/>
                    <a:pt x="86" y="387"/>
                    <a:pt x="193" y="387"/>
                  </a:cubicBezTo>
                  <a:cubicBezTo>
                    <a:pt x="299" y="387"/>
                    <a:pt x="387" y="301"/>
                    <a:pt x="387" y="193"/>
                  </a:cubicBezTo>
                  <a:cubicBezTo>
                    <a:pt x="387"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4"/>
            <p:cNvSpPr/>
            <p:nvPr/>
          </p:nvSpPr>
          <p:spPr>
            <a:xfrm>
              <a:off x="6859075" y="2771775"/>
              <a:ext cx="9650" cy="9700"/>
            </a:xfrm>
            <a:custGeom>
              <a:rect b="b" l="l" r="r" t="t"/>
              <a:pathLst>
                <a:path extrusionOk="0" h="388" w="386">
                  <a:moveTo>
                    <a:pt x="193" y="1"/>
                  </a:moveTo>
                  <a:cubicBezTo>
                    <a:pt x="87" y="1"/>
                    <a:pt x="1" y="87"/>
                    <a:pt x="1" y="195"/>
                  </a:cubicBezTo>
                  <a:cubicBezTo>
                    <a:pt x="1" y="301"/>
                    <a:pt x="87" y="387"/>
                    <a:pt x="193" y="387"/>
                  </a:cubicBezTo>
                  <a:cubicBezTo>
                    <a:pt x="299" y="387"/>
                    <a:pt x="386" y="301"/>
                    <a:pt x="386" y="195"/>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4"/>
            <p:cNvSpPr/>
            <p:nvPr/>
          </p:nvSpPr>
          <p:spPr>
            <a:xfrm>
              <a:off x="6887950" y="2741250"/>
              <a:ext cx="12950" cy="9675"/>
            </a:xfrm>
            <a:custGeom>
              <a:rect b="b" l="l" r="r" t="t"/>
              <a:pathLst>
                <a:path extrusionOk="0" h="387" w="518">
                  <a:moveTo>
                    <a:pt x="260" y="1"/>
                  </a:moveTo>
                  <a:cubicBezTo>
                    <a:pt x="210" y="1"/>
                    <a:pt x="161" y="20"/>
                    <a:pt x="124" y="58"/>
                  </a:cubicBezTo>
                  <a:cubicBezTo>
                    <a:pt x="1" y="179"/>
                    <a:pt x="87" y="387"/>
                    <a:pt x="260" y="387"/>
                  </a:cubicBezTo>
                  <a:cubicBezTo>
                    <a:pt x="431" y="387"/>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4"/>
            <p:cNvSpPr/>
            <p:nvPr/>
          </p:nvSpPr>
          <p:spPr>
            <a:xfrm>
              <a:off x="6704775" y="2924500"/>
              <a:ext cx="12900" cy="9650"/>
            </a:xfrm>
            <a:custGeom>
              <a:rect b="b" l="l" r="r" t="t"/>
              <a:pathLst>
                <a:path extrusionOk="0" h="386" w="516">
                  <a:moveTo>
                    <a:pt x="258" y="0"/>
                  </a:moveTo>
                  <a:cubicBezTo>
                    <a:pt x="209" y="0"/>
                    <a:pt x="159" y="19"/>
                    <a:pt x="122" y="57"/>
                  </a:cubicBezTo>
                  <a:cubicBezTo>
                    <a:pt x="0" y="178"/>
                    <a:pt x="85" y="386"/>
                    <a:pt x="258" y="386"/>
                  </a:cubicBezTo>
                  <a:cubicBezTo>
                    <a:pt x="429" y="386"/>
                    <a:pt x="516" y="178"/>
                    <a:pt x="394" y="57"/>
                  </a:cubicBezTo>
                  <a:cubicBezTo>
                    <a:pt x="357"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4"/>
            <p:cNvSpPr/>
            <p:nvPr/>
          </p:nvSpPr>
          <p:spPr>
            <a:xfrm>
              <a:off x="6582675" y="3106150"/>
              <a:ext cx="9675" cy="9675"/>
            </a:xfrm>
            <a:custGeom>
              <a:rect b="b" l="l" r="r" t="t"/>
              <a:pathLst>
                <a:path extrusionOk="0" h="387" w="387">
                  <a:moveTo>
                    <a:pt x="193" y="0"/>
                  </a:moveTo>
                  <a:cubicBezTo>
                    <a:pt x="87" y="0"/>
                    <a:pt x="0" y="87"/>
                    <a:pt x="0" y="193"/>
                  </a:cubicBezTo>
                  <a:cubicBezTo>
                    <a:pt x="0" y="299"/>
                    <a:pt x="87"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4"/>
            <p:cNvSpPr/>
            <p:nvPr/>
          </p:nvSpPr>
          <p:spPr>
            <a:xfrm>
              <a:off x="6642125" y="3045075"/>
              <a:ext cx="12900" cy="9675"/>
            </a:xfrm>
            <a:custGeom>
              <a:rect b="b" l="l" r="r" t="t"/>
              <a:pathLst>
                <a:path extrusionOk="0" h="387" w="516">
                  <a:moveTo>
                    <a:pt x="258" y="0"/>
                  </a:moveTo>
                  <a:cubicBezTo>
                    <a:pt x="209" y="0"/>
                    <a:pt x="160" y="19"/>
                    <a:pt x="122" y="56"/>
                  </a:cubicBezTo>
                  <a:cubicBezTo>
                    <a:pt x="1" y="179"/>
                    <a:pt x="85" y="386"/>
                    <a:pt x="258" y="386"/>
                  </a:cubicBezTo>
                  <a:cubicBezTo>
                    <a:pt x="430" y="386"/>
                    <a:pt x="516" y="179"/>
                    <a:pt x="395" y="56"/>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4"/>
            <p:cNvSpPr/>
            <p:nvPr/>
          </p:nvSpPr>
          <p:spPr>
            <a:xfrm>
              <a:off x="6704800" y="2983975"/>
              <a:ext cx="9700" cy="9675"/>
            </a:xfrm>
            <a:custGeom>
              <a:rect b="b" l="l" r="r" t="t"/>
              <a:pathLst>
                <a:path extrusionOk="0" h="387" w="388">
                  <a:moveTo>
                    <a:pt x="195" y="0"/>
                  </a:moveTo>
                  <a:cubicBezTo>
                    <a:pt x="87" y="0"/>
                    <a:pt x="1" y="88"/>
                    <a:pt x="1" y="194"/>
                  </a:cubicBezTo>
                  <a:cubicBezTo>
                    <a:pt x="1" y="300"/>
                    <a:pt x="87" y="387"/>
                    <a:pt x="195" y="387"/>
                  </a:cubicBezTo>
                  <a:cubicBezTo>
                    <a:pt x="301" y="387"/>
                    <a:pt x="387" y="300"/>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4"/>
            <p:cNvSpPr/>
            <p:nvPr/>
          </p:nvSpPr>
          <p:spPr>
            <a:xfrm>
              <a:off x="6796450" y="2892375"/>
              <a:ext cx="9650" cy="9675"/>
            </a:xfrm>
            <a:custGeom>
              <a:rect b="b" l="l" r="r" t="t"/>
              <a:pathLst>
                <a:path extrusionOk="0" h="387" w="386">
                  <a:moveTo>
                    <a:pt x="193" y="0"/>
                  </a:moveTo>
                  <a:cubicBezTo>
                    <a:pt x="87" y="0"/>
                    <a:pt x="0" y="87"/>
                    <a:pt x="0" y="194"/>
                  </a:cubicBezTo>
                  <a:cubicBezTo>
                    <a:pt x="0" y="300"/>
                    <a:pt x="87" y="387"/>
                    <a:pt x="193" y="387"/>
                  </a:cubicBezTo>
                  <a:cubicBezTo>
                    <a:pt x="299" y="387"/>
                    <a:pt x="385" y="300"/>
                    <a:pt x="385" y="194"/>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4"/>
            <p:cNvSpPr/>
            <p:nvPr/>
          </p:nvSpPr>
          <p:spPr>
            <a:xfrm>
              <a:off x="6552125" y="3136675"/>
              <a:ext cx="9675" cy="9675"/>
            </a:xfrm>
            <a:custGeom>
              <a:rect b="b" l="l" r="r" t="t"/>
              <a:pathLst>
                <a:path extrusionOk="0" h="387" w="387">
                  <a:moveTo>
                    <a:pt x="194" y="1"/>
                  </a:moveTo>
                  <a:cubicBezTo>
                    <a:pt x="87" y="1"/>
                    <a:pt x="0" y="87"/>
                    <a:pt x="0" y="194"/>
                  </a:cubicBezTo>
                  <a:cubicBezTo>
                    <a:pt x="0" y="300"/>
                    <a:pt x="87" y="386"/>
                    <a:pt x="194" y="386"/>
                  </a:cubicBezTo>
                  <a:cubicBezTo>
                    <a:pt x="301" y="386"/>
                    <a:pt x="387" y="300"/>
                    <a:pt x="387" y="194"/>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4"/>
            <p:cNvSpPr/>
            <p:nvPr/>
          </p:nvSpPr>
          <p:spPr>
            <a:xfrm>
              <a:off x="6613225" y="3075600"/>
              <a:ext cx="9650" cy="9675"/>
            </a:xfrm>
            <a:custGeom>
              <a:rect b="b" l="l" r="r" t="t"/>
              <a:pathLst>
                <a:path extrusionOk="0" h="387" w="386">
                  <a:moveTo>
                    <a:pt x="193" y="0"/>
                  </a:moveTo>
                  <a:cubicBezTo>
                    <a:pt x="86" y="0"/>
                    <a:pt x="0" y="87"/>
                    <a:pt x="0" y="193"/>
                  </a:cubicBezTo>
                  <a:cubicBezTo>
                    <a:pt x="0" y="301"/>
                    <a:pt x="86"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4"/>
            <p:cNvSpPr/>
            <p:nvPr/>
          </p:nvSpPr>
          <p:spPr>
            <a:xfrm>
              <a:off x="6672625" y="3014525"/>
              <a:ext cx="12950" cy="9675"/>
            </a:xfrm>
            <a:custGeom>
              <a:rect b="b" l="l" r="r" t="t"/>
              <a:pathLst>
                <a:path extrusionOk="0" h="387" w="518">
                  <a:moveTo>
                    <a:pt x="260" y="1"/>
                  </a:moveTo>
                  <a:cubicBezTo>
                    <a:pt x="210" y="1"/>
                    <a:pt x="161" y="20"/>
                    <a:pt x="124" y="58"/>
                  </a:cubicBezTo>
                  <a:cubicBezTo>
                    <a:pt x="1" y="179"/>
                    <a:pt x="87" y="386"/>
                    <a:pt x="260" y="386"/>
                  </a:cubicBezTo>
                  <a:cubicBezTo>
                    <a:pt x="431" y="386"/>
                    <a:pt x="518" y="179"/>
                    <a:pt x="397" y="58"/>
                  </a:cubicBezTo>
                  <a:cubicBezTo>
                    <a:pt x="359" y="20"/>
                    <a:pt x="309"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4"/>
            <p:cNvSpPr/>
            <p:nvPr/>
          </p:nvSpPr>
          <p:spPr>
            <a:xfrm>
              <a:off x="6765900" y="2922925"/>
              <a:ext cx="9675" cy="9675"/>
            </a:xfrm>
            <a:custGeom>
              <a:rect b="b" l="l" r="r" t="t"/>
              <a:pathLst>
                <a:path extrusionOk="0" h="387" w="387">
                  <a:moveTo>
                    <a:pt x="193" y="0"/>
                  </a:moveTo>
                  <a:cubicBezTo>
                    <a:pt x="87" y="0"/>
                    <a:pt x="0" y="87"/>
                    <a:pt x="0" y="193"/>
                  </a:cubicBezTo>
                  <a:cubicBezTo>
                    <a:pt x="0"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4" name="Google Shape;2674;p4"/>
            <p:cNvSpPr/>
            <p:nvPr/>
          </p:nvSpPr>
          <p:spPr>
            <a:xfrm>
              <a:off x="6826950" y="2861825"/>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5" name="Google Shape;2675;p4"/>
            <p:cNvSpPr/>
            <p:nvPr/>
          </p:nvSpPr>
          <p:spPr>
            <a:xfrm>
              <a:off x="6857500" y="2831325"/>
              <a:ext cx="9675" cy="9650"/>
            </a:xfrm>
            <a:custGeom>
              <a:rect b="b" l="l" r="r" t="t"/>
              <a:pathLst>
                <a:path extrusionOk="0" h="386" w="387">
                  <a:moveTo>
                    <a:pt x="194" y="0"/>
                  </a:moveTo>
                  <a:cubicBezTo>
                    <a:pt x="87" y="0"/>
                    <a:pt x="0" y="87"/>
                    <a:pt x="0" y="193"/>
                  </a:cubicBezTo>
                  <a:cubicBezTo>
                    <a:pt x="0" y="299"/>
                    <a:pt x="87" y="385"/>
                    <a:pt x="194" y="385"/>
                  </a:cubicBezTo>
                  <a:cubicBezTo>
                    <a:pt x="300" y="385"/>
                    <a:pt x="387" y="299"/>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4"/>
            <p:cNvSpPr/>
            <p:nvPr/>
          </p:nvSpPr>
          <p:spPr>
            <a:xfrm>
              <a:off x="6888025" y="2800775"/>
              <a:ext cx="9700" cy="9650"/>
            </a:xfrm>
            <a:custGeom>
              <a:rect b="b" l="l" r="r" t="t"/>
              <a:pathLst>
                <a:path extrusionOk="0" h="386" w="388">
                  <a:moveTo>
                    <a:pt x="193" y="1"/>
                  </a:moveTo>
                  <a:cubicBezTo>
                    <a:pt x="87" y="1"/>
                    <a:pt x="1" y="87"/>
                    <a:pt x="1" y="193"/>
                  </a:cubicBezTo>
                  <a:cubicBezTo>
                    <a:pt x="1" y="299"/>
                    <a:pt x="87" y="386"/>
                    <a:pt x="193" y="386"/>
                  </a:cubicBezTo>
                  <a:cubicBezTo>
                    <a:pt x="301" y="386"/>
                    <a:pt x="388" y="299"/>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4"/>
            <p:cNvSpPr/>
            <p:nvPr/>
          </p:nvSpPr>
          <p:spPr>
            <a:xfrm>
              <a:off x="6916950" y="2770225"/>
              <a:ext cx="12900" cy="9700"/>
            </a:xfrm>
            <a:custGeom>
              <a:rect b="b" l="l" r="r" t="t"/>
              <a:pathLst>
                <a:path extrusionOk="0" h="388" w="516">
                  <a:moveTo>
                    <a:pt x="258" y="0"/>
                  </a:moveTo>
                  <a:cubicBezTo>
                    <a:pt x="209" y="0"/>
                    <a:pt x="160" y="19"/>
                    <a:pt x="122" y="57"/>
                  </a:cubicBezTo>
                  <a:cubicBezTo>
                    <a:pt x="1" y="178"/>
                    <a:pt x="85" y="387"/>
                    <a:pt x="258" y="387"/>
                  </a:cubicBezTo>
                  <a:cubicBezTo>
                    <a:pt x="430" y="387"/>
                    <a:pt x="516" y="178"/>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4"/>
            <p:cNvSpPr/>
            <p:nvPr/>
          </p:nvSpPr>
          <p:spPr>
            <a:xfrm>
              <a:off x="6735350" y="2953450"/>
              <a:ext cx="9700" cy="9650"/>
            </a:xfrm>
            <a:custGeom>
              <a:rect b="b" l="l" r="r" t="t"/>
              <a:pathLst>
                <a:path extrusionOk="0" h="386" w="388">
                  <a:moveTo>
                    <a:pt x="193" y="1"/>
                  </a:moveTo>
                  <a:cubicBezTo>
                    <a:pt x="87" y="1"/>
                    <a:pt x="1" y="87"/>
                    <a:pt x="1" y="193"/>
                  </a:cubicBezTo>
                  <a:cubicBezTo>
                    <a:pt x="1" y="300"/>
                    <a:pt x="87" y="386"/>
                    <a:pt x="193" y="386"/>
                  </a:cubicBezTo>
                  <a:cubicBezTo>
                    <a:pt x="301" y="386"/>
                    <a:pt x="387" y="300"/>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4"/>
            <p:cNvSpPr/>
            <p:nvPr/>
          </p:nvSpPr>
          <p:spPr>
            <a:xfrm>
              <a:off x="6611650" y="3135100"/>
              <a:ext cx="9650" cy="9675"/>
            </a:xfrm>
            <a:custGeom>
              <a:rect b="b" l="l" r="r" t="t"/>
              <a:pathLst>
                <a:path extrusionOk="0" h="387" w="386">
                  <a:moveTo>
                    <a:pt x="193" y="0"/>
                  </a:moveTo>
                  <a:cubicBezTo>
                    <a:pt x="87" y="0"/>
                    <a:pt x="1" y="87"/>
                    <a:pt x="1" y="194"/>
                  </a:cubicBezTo>
                  <a:cubicBezTo>
                    <a:pt x="1" y="300"/>
                    <a:pt x="87" y="387"/>
                    <a:pt x="193" y="387"/>
                  </a:cubicBezTo>
                  <a:cubicBezTo>
                    <a:pt x="299" y="387"/>
                    <a:pt x="386" y="300"/>
                    <a:pt x="386" y="194"/>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4"/>
            <p:cNvSpPr/>
            <p:nvPr/>
          </p:nvSpPr>
          <p:spPr>
            <a:xfrm>
              <a:off x="6672700" y="3074000"/>
              <a:ext cx="9700" cy="9700"/>
            </a:xfrm>
            <a:custGeom>
              <a:rect b="b" l="l" r="r" t="t"/>
              <a:pathLst>
                <a:path extrusionOk="0" h="388" w="388">
                  <a:moveTo>
                    <a:pt x="193" y="1"/>
                  </a:moveTo>
                  <a:cubicBezTo>
                    <a:pt x="87" y="1"/>
                    <a:pt x="1" y="89"/>
                    <a:pt x="1" y="195"/>
                  </a:cubicBezTo>
                  <a:cubicBezTo>
                    <a:pt x="1" y="301"/>
                    <a:pt x="87" y="387"/>
                    <a:pt x="193" y="387"/>
                  </a:cubicBezTo>
                  <a:cubicBezTo>
                    <a:pt x="301" y="387"/>
                    <a:pt x="387" y="301"/>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4"/>
            <p:cNvSpPr/>
            <p:nvPr/>
          </p:nvSpPr>
          <p:spPr>
            <a:xfrm>
              <a:off x="6732175" y="3012975"/>
              <a:ext cx="12900" cy="9675"/>
            </a:xfrm>
            <a:custGeom>
              <a:rect b="b" l="l" r="r" t="t"/>
              <a:pathLst>
                <a:path extrusionOk="0" h="387" w="516">
                  <a:moveTo>
                    <a:pt x="258" y="0"/>
                  </a:moveTo>
                  <a:cubicBezTo>
                    <a:pt x="209" y="0"/>
                    <a:pt x="159" y="19"/>
                    <a:pt x="122" y="56"/>
                  </a:cubicBezTo>
                  <a:cubicBezTo>
                    <a:pt x="0" y="177"/>
                    <a:pt x="87" y="386"/>
                    <a:pt x="258" y="386"/>
                  </a:cubicBezTo>
                  <a:cubicBezTo>
                    <a:pt x="431" y="386"/>
                    <a:pt x="516" y="177"/>
                    <a:pt x="394" y="56"/>
                  </a:cubicBezTo>
                  <a:cubicBezTo>
                    <a:pt x="356" y="19"/>
                    <a:pt x="307"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4"/>
            <p:cNvSpPr/>
            <p:nvPr/>
          </p:nvSpPr>
          <p:spPr>
            <a:xfrm>
              <a:off x="6825400" y="2921350"/>
              <a:ext cx="9675" cy="9650"/>
            </a:xfrm>
            <a:custGeom>
              <a:rect b="b" l="l" r="r" t="t"/>
              <a:pathLst>
                <a:path extrusionOk="0" h="386" w="387">
                  <a:moveTo>
                    <a:pt x="194" y="1"/>
                  </a:moveTo>
                  <a:cubicBezTo>
                    <a:pt x="87" y="1"/>
                    <a:pt x="0" y="87"/>
                    <a:pt x="0" y="193"/>
                  </a:cubicBezTo>
                  <a:cubicBezTo>
                    <a:pt x="0" y="300"/>
                    <a:pt x="87"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4"/>
            <p:cNvSpPr/>
            <p:nvPr/>
          </p:nvSpPr>
          <p:spPr>
            <a:xfrm>
              <a:off x="6581125" y="3165650"/>
              <a:ext cx="9650" cy="9675"/>
            </a:xfrm>
            <a:custGeom>
              <a:rect b="b" l="l" r="r" t="t"/>
              <a:pathLst>
                <a:path extrusionOk="0" h="387" w="386">
                  <a:moveTo>
                    <a:pt x="193" y="0"/>
                  </a:moveTo>
                  <a:cubicBezTo>
                    <a:pt x="86" y="0"/>
                    <a:pt x="0" y="86"/>
                    <a:pt x="0" y="193"/>
                  </a:cubicBezTo>
                  <a:cubicBezTo>
                    <a:pt x="0" y="300"/>
                    <a:pt x="86" y="387"/>
                    <a:pt x="193" y="387"/>
                  </a:cubicBezTo>
                  <a:cubicBezTo>
                    <a:pt x="299" y="387"/>
                    <a:pt x="385" y="300"/>
                    <a:pt x="385" y="193"/>
                  </a:cubicBezTo>
                  <a:cubicBezTo>
                    <a:pt x="385" y="86"/>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4"/>
            <p:cNvSpPr/>
            <p:nvPr/>
          </p:nvSpPr>
          <p:spPr>
            <a:xfrm>
              <a:off x="6640525" y="3104575"/>
              <a:ext cx="12950" cy="9675"/>
            </a:xfrm>
            <a:custGeom>
              <a:rect b="b" l="l" r="r" t="t"/>
              <a:pathLst>
                <a:path extrusionOk="0" h="387" w="518">
                  <a:moveTo>
                    <a:pt x="260" y="0"/>
                  </a:moveTo>
                  <a:cubicBezTo>
                    <a:pt x="210" y="0"/>
                    <a:pt x="161" y="19"/>
                    <a:pt x="124" y="57"/>
                  </a:cubicBezTo>
                  <a:cubicBezTo>
                    <a:pt x="1" y="178"/>
                    <a:pt x="87" y="386"/>
                    <a:pt x="260" y="386"/>
                  </a:cubicBezTo>
                  <a:cubicBezTo>
                    <a:pt x="431" y="386"/>
                    <a:pt x="518" y="178"/>
                    <a:pt x="397" y="57"/>
                  </a:cubicBezTo>
                  <a:cubicBezTo>
                    <a:pt x="359" y="19"/>
                    <a:pt x="309"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4"/>
            <p:cNvSpPr/>
            <p:nvPr/>
          </p:nvSpPr>
          <p:spPr>
            <a:xfrm>
              <a:off x="6703250" y="3043500"/>
              <a:ext cx="9700" cy="9650"/>
            </a:xfrm>
            <a:custGeom>
              <a:rect b="b" l="l" r="r" t="t"/>
              <a:pathLst>
                <a:path extrusionOk="0" h="386" w="388">
                  <a:moveTo>
                    <a:pt x="193" y="1"/>
                  </a:moveTo>
                  <a:cubicBezTo>
                    <a:pt x="87" y="1"/>
                    <a:pt x="1" y="87"/>
                    <a:pt x="1" y="193"/>
                  </a:cubicBezTo>
                  <a:cubicBezTo>
                    <a:pt x="1" y="299"/>
                    <a:pt x="87" y="386"/>
                    <a:pt x="193" y="386"/>
                  </a:cubicBezTo>
                  <a:cubicBezTo>
                    <a:pt x="301" y="386"/>
                    <a:pt x="387" y="299"/>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6" name="Google Shape;2686;p4"/>
            <p:cNvSpPr/>
            <p:nvPr/>
          </p:nvSpPr>
          <p:spPr>
            <a:xfrm>
              <a:off x="6794850" y="2951875"/>
              <a:ext cx="9675" cy="9675"/>
            </a:xfrm>
            <a:custGeom>
              <a:rect b="b" l="l" r="r" t="t"/>
              <a:pathLst>
                <a:path extrusionOk="0" h="387" w="387">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4"/>
            <p:cNvSpPr/>
            <p:nvPr/>
          </p:nvSpPr>
          <p:spPr>
            <a:xfrm>
              <a:off x="6855950" y="2890825"/>
              <a:ext cx="9675" cy="9675"/>
            </a:xfrm>
            <a:custGeom>
              <a:rect b="b" l="l" r="r" t="t"/>
              <a:pathLst>
                <a:path extrusionOk="0" h="387" w="387">
                  <a:moveTo>
                    <a:pt x="193" y="0"/>
                  </a:moveTo>
                  <a:cubicBezTo>
                    <a:pt x="86" y="0"/>
                    <a:pt x="0" y="87"/>
                    <a:pt x="0" y="193"/>
                  </a:cubicBezTo>
                  <a:cubicBezTo>
                    <a:pt x="0" y="299"/>
                    <a:pt x="86" y="387"/>
                    <a:pt x="193" y="387"/>
                  </a:cubicBezTo>
                  <a:cubicBezTo>
                    <a:pt x="300" y="387"/>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4"/>
            <p:cNvSpPr/>
            <p:nvPr/>
          </p:nvSpPr>
          <p:spPr>
            <a:xfrm>
              <a:off x="6886475" y="2860275"/>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4"/>
            <p:cNvSpPr/>
            <p:nvPr/>
          </p:nvSpPr>
          <p:spPr>
            <a:xfrm>
              <a:off x="6917000" y="2829725"/>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4"/>
            <p:cNvSpPr/>
            <p:nvPr/>
          </p:nvSpPr>
          <p:spPr>
            <a:xfrm>
              <a:off x="6947525" y="279917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4"/>
            <p:cNvSpPr/>
            <p:nvPr/>
          </p:nvSpPr>
          <p:spPr>
            <a:xfrm>
              <a:off x="6764350" y="2982400"/>
              <a:ext cx="9650" cy="9700"/>
            </a:xfrm>
            <a:custGeom>
              <a:rect b="b" l="l" r="r" t="t"/>
              <a:pathLst>
                <a:path extrusionOk="0" h="388" w="386">
                  <a:moveTo>
                    <a:pt x="193" y="1"/>
                  </a:moveTo>
                  <a:cubicBezTo>
                    <a:pt x="87" y="1"/>
                    <a:pt x="0" y="87"/>
                    <a:pt x="0" y="193"/>
                  </a:cubicBezTo>
                  <a:cubicBezTo>
                    <a:pt x="0" y="301"/>
                    <a:pt x="87" y="388"/>
                    <a:pt x="193" y="388"/>
                  </a:cubicBezTo>
                  <a:cubicBezTo>
                    <a:pt x="299" y="388"/>
                    <a:pt x="385" y="301"/>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4"/>
            <p:cNvSpPr/>
            <p:nvPr/>
          </p:nvSpPr>
          <p:spPr>
            <a:xfrm>
              <a:off x="6640600" y="3164075"/>
              <a:ext cx="9700" cy="9650"/>
            </a:xfrm>
            <a:custGeom>
              <a:rect b="b" l="l" r="r" t="t"/>
              <a:pathLst>
                <a:path extrusionOk="0" h="386" w="388">
                  <a:moveTo>
                    <a:pt x="193" y="1"/>
                  </a:moveTo>
                  <a:cubicBezTo>
                    <a:pt x="87" y="1"/>
                    <a:pt x="1" y="87"/>
                    <a:pt x="1" y="193"/>
                  </a:cubicBezTo>
                  <a:cubicBezTo>
                    <a:pt x="1" y="300"/>
                    <a:pt x="87" y="386"/>
                    <a:pt x="193" y="386"/>
                  </a:cubicBezTo>
                  <a:cubicBezTo>
                    <a:pt x="301" y="386"/>
                    <a:pt x="388" y="300"/>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4"/>
            <p:cNvSpPr/>
            <p:nvPr/>
          </p:nvSpPr>
          <p:spPr>
            <a:xfrm>
              <a:off x="6701700" y="3103000"/>
              <a:ext cx="9650" cy="9675"/>
            </a:xfrm>
            <a:custGeom>
              <a:rect b="b" l="l" r="r" t="t"/>
              <a:pathLst>
                <a:path extrusionOk="0" h="387" w="386">
                  <a:moveTo>
                    <a:pt x="193" y="0"/>
                  </a:moveTo>
                  <a:cubicBezTo>
                    <a:pt x="87" y="0"/>
                    <a:pt x="1" y="87"/>
                    <a:pt x="1" y="193"/>
                  </a:cubicBezTo>
                  <a:cubicBezTo>
                    <a:pt x="1" y="301"/>
                    <a:pt x="87" y="387"/>
                    <a:pt x="193" y="387"/>
                  </a:cubicBezTo>
                  <a:cubicBezTo>
                    <a:pt x="299" y="387"/>
                    <a:pt x="386" y="301"/>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4"/>
            <p:cNvSpPr/>
            <p:nvPr/>
          </p:nvSpPr>
          <p:spPr>
            <a:xfrm>
              <a:off x="6762750" y="30419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4"/>
            <p:cNvSpPr/>
            <p:nvPr/>
          </p:nvSpPr>
          <p:spPr>
            <a:xfrm>
              <a:off x="6854350" y="2950325"/>
              <a:ext cx="9675" cy="9675"/>
            </a:xfrm>
            <a:custGeom>
              <a:rect b="b" l="l" r="r" t="t"/>
              <a:pathLst>
                <a:path extrusionOk="0" h="387" w="387">
                  <a:moveTo>
                    <a:pt x="194" y="0"/>
                  </a:moveTo>
                  <a:cubicBezTo>
                    <a:pt x="88" y="0"/>
                    <a:pt x="0" y="86"/>
                    <a:pt x="0" y="193"/>
                  </a:cubicBezTo>
                  <a:cubicBezTo>
                    <a:pt x="0" y="300"/>
                    <a:pt x="88" y="387"/>
                    <a:pt x="194" y="387"/>
                  </a:cubicBezTo>
                  <a:cubicBezTo>
                    <a:pt x="301" y="387"/>
                    <a:pt x="387" y="300"/>
                    <a:pt x="387" y="193"/>
                  </a:cubicBezTo>
                  <a:cubicBezTo>
                    <a:pt x="387" y="86"/>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4"/>
            <p:cNvSpPr/>
            <p:nvPr/>
          </p:nvSpPr>
          <p:spPr>
            <a:xfrm>
              <a:off x="6608450" y="3194600"/>
              <a:ext cx="12925" cy="9675"/>
            </a:xfrm>
            <a:custGeom>
              <a:rect b="b" l="l" r="r" t="t"/>
              <a:pathLst>
                <a:path extrusionOk="0" h="387" w="517">
                  <a:moveTo>
                    <a:pt x="258" y="1"/>
                  </a:moveTo>
                  <a:cubicBezTo>
                    <a:pt x="209" y="1"/>
                    <a:pt x="159" y="20"/>
                    <a:pt x="121" y="58"/>
                  </a:cubicBezTo>
                  <a:cubicBezTo>
                    <a:pt x="0" y="179"/>
                    <a:pt x="86" y="387"/>
                    <a:pt x="259" y="387"/>
                  </a:cubicBezTo>
                  <a:cubicBezTo>
                    <a:pt x="431" y="387"/>
                    <a:pt x="517" y="179"/>
                    <a:pt x="396" y="58"/>
                  </a:cubicBezTo>
                  <a:cubicBezTo>
                    <a:pt x="358"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4"/>
            <p:cNvSpPr/>
            <p:nvPr/>
          </p:nvSpPr>
          <p:spPr>
            <a:xfrm>
              <a:off x="6671150" y="3133550"/>
              <a:ext cx="9700" cy="9675"/>
            </a:xfrm>
            <a:custGeom>
              <a:rect b="b" l="l" r="r" t="t"/>
              <a:pathLst>
                <a:path extrusionOk="0" h="387" w="388">
                  <a:moveTo>
                    <a:pt x="193" y="0"/>
                  </a:moveTo>
                  <a:cubicBezTo>
                    <a:pt x="87" y="0"/>
                    <a:pt x="1" y="87"/>
                    <a:pt x="1" y="193"/>
                  </a:cubicBezTo>
                  <a:cubicBezTo>
                    <a:pt x="1" y="300"/>
                    <a:pt x="87" y="387"/>
                    <a:pt x="193" y="387"/>
                  </a:cubicBezTo>
                  <a:cubicBezTo>
                    <a:pt x="299" y="387"/>
                    <a:pt x="387" y="300"/>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4"/>
            <p:cNvSpPr/>
            <p:nvPr/>
          </p:nvSpPr>
          <p:spPr>
            <a:xfrm>
              <a:off x="6732200" y="30724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4"/>
            <p:cNvSpPr/>
            <p:nvPr/>
          </p:nvSpPr>
          <p:spPr>
            <a:xfrm>
              <a:off x="6822200" y="2980850"/>
              <a:ext cx="12925" cy="9700"/>
            </a:xfrm>
            <a:custGeom>
              <a:rect b="b" l="l" r="r" t="t"/>
              <a:pathLst>
                <a:path extrusionOk="0" h="388" w="517">
                  <a:moveTo>
                    <a:pt x="259" y="0"/>
                  </a:moveTo>
                  <a:cubicBezTo>
                    <a:pt x="209" y="0"/>
                    <a:pt x="160" y="19"/>
                    <a:pt x="122" y="57"/>
                  </a:cubicBezTo>
                  <a:cubicBezTo>
                    <a:pt x="1" y="178"/>
                    <a:pt x="86" y="387"/>
                    <a:pt x="259" y="387"/>
                  </a:cubicBezTo>
                  <a:cubicBezTo>
                    <a:pt x="430" y="387"/>
                    <a:pt x="516" y="178"/>
                    <a:pt x="395"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4"/>
            <p:cNvSpPr/>
            <p:nvPr/>
          </p:nvSpPr>
          <p:spPr>
            <a:xfrm>
              <a:off x="6884900" y="2919775"/>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4"/>
            <p:cNvSpPr/>
            <p:nvPr/>
          </p:nvSpPr>
          <p:spPr>
            <a:xfrm>
              <a:off x="6915425" y="28892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4"/>
            <p:cNvSpPr/>
            <p:nvPr/>
          </p:nvSpPr>
          <p:spPr>
            <a:xfrm>
              <a:off x="6944350" y="2858700"/>
              <a:ext cx="12950" cy="9675"/>
            </a:xfrm>
            <a:custGeom>
              <a:rect b="b" l="l" r="r" t="t"/>
              <a:pathLst>
                <a:path extrusionOk="0" h="387" w="518">
                  <a:moveTo>
                    <a:pt x="259" y="1"/>
                  </a:moveTo>
                  <a:cubicBezTo>
                    <a:pt x="209" y="1"/>
                    <a:pt x="160" y="19"/>
                    <a:pt x="122" y="57"/>
                  </a:cubicBezTo>
                  <a:cubicBezTo>
                    <a:pt x="1" y="179"/>
                    <a:pt x="87" y="386"/>
                    <a:pt x="258" y="386"/>
                  </a:cubicBezTo>
                  <a:cubicBezTo>
                    <a:pt x="431" y="386"/>
                    <a:pt x="517" y="179"/>
                    <a:pt x="395" y="57"/>
                  </a:cubicBezTo>
                  <a:cubicBezTo>
                    <a:pt x="358" y="19"/>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4"/>
            <p:cNvSpPr/>
            <p:nvPr/>
          </p:nvSpPr>
          <p:spPr>
            <a:xfrm>
              <a:off x="6976525" y="2828175"/>
              <a:ext cx="9650" cy="9650"/>
            </a:xfrm>
            <a:custGeom>
              <a:rect b="b" l="l" r="r" t="t"/>
              <a:pathLst>
                <a:path extrusionOk="0" h="386" w="386">
                  <a:moveTo>
                    <a:pt x="193" y="0"/>
                  </a:moveTo>
                  <a:cubicBezTo>
                    <a:pt x="87" y="0"/>
                    <a:pt x="0" y="87"/>
                    <a:pt x="0" y="193"/>
                  </a:cubicBezTo>
                  <a:cubicBezTo>
                    <a:pt x="0" y="299"/>
                    <a:pt x="87" y="386"/>
                    <a:pt x="193" y="386"/>
                  </a:cubicBezTo>
                  <a:cubicBezTo>
                    <a:pt x="299" y="386"/>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4"/>
            <p:cNvSpPr/>
            <p:nvPr/>
          </p:nvSpPr>
          <p:spPr>
            <a:xfrm>
              <a:off x="6793300" y="30114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4"/>
            <p:cNvSpPr/>
            <p:nvPr/>
          </p:nvSpPr>
          <p:spPr>
            <a:xfrm>
              <a:off x="6669575" y="3193050"/>
              <a:ext cx="9675" cy="9675"/>
            </a:xfrm>
            <a:custGeom>
              <a:rect b="b" l="l" r="r" t="t"/>
              <a:pathLst>
                <a:path extrusionOk="0" h="387" w="387">
                  <a:moveTo>
                    <a:pt x="194" y="0"/>
                  </a:moveTo>
                  <a:cubicBezTo>
                    <a:pt x="86" y="0"/>
                    <a:pt x="0" y="86"/>
                    <a:pt x="0" y="193"/>
                  </a:cubicBezTo>
                  <a:cubicBezTo>
                    <a:pt x="0" y="300"/>
                    <a:pt x="86" y="387"/>
                    <a:pt x="194" y="387"/>
                  </a:cubicBezTo>
                  <a:cubicBezTo>
                    <a:pt x="300" y="387"/>
                    <a:pt x="387" y="300"/>
                    <a:pt x="387" y="193"/>
                  </a:cubicBezTo>
                  <a:cubicBezTo>
                    <a:pt x="387" y="86"/>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4"/>
            <p:cNvSpPr/>
            <p:nvPr/>
          </p:nvSpPr>
          <p:spPr>
            <a:xfrm>
              <a:off x="6730650" y="3131950"/>
              <a:ext cx="9700" cy="9700"/>
            </a:xfrm>
            <a:custGeom>
              <a:rect b="b" l="l" r="r" t="t"/>
              <a:pathLst>
                <a:path extrusionOk="0" h="388" w="388">
                  <a:moveTo>
                    <a:pt x="193" y="1"/>
                  </a:moveTo>
                  <a:cubicBezTo>
                    <a:pt x="87" y="1"/>
                    <a:pt x="1" y="88"/>
                    <a:pt x="1" y="195"/>
                  </a:cubicBezTo>
                  <a:cubicBezTo>
                    <a:pt x="1" y="301"/>
                    <a:pt x="87" y="387"/>
                    <a:pt x="193" y="387"/>
                  </a:cubicBezTo>
                  <a:cubicBezTo>
                    <a:pt x="301" y="387"/>
                    <a:pt x="387" y="301"/>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7" name="Google Shape;2707;p4"/>
            <p:cNvSpPr/>
            <p:nvPr/>
          </p:nvSpPr>
          <p:spPr>
            <a:xfrm>
              <a:off x="6791750" y="3070900"/>
              <a:ext cx="9650" cy="9700"/>
            </a:xfrm>
            <a:custGeom>
              <a:rect b="b" l="l" r="r" t="t"/>
              <a:pathLst>
                <a:path extrusionOk="0" h="388" w="386">
                  <a:moveTo>
                    <a:pt x="193" y="0"/>
                  </a:moveTo>
                  <a:cubicBezTo>
                    <a:pt x="87" y="0"/>
                    <a:pt x="0" y="87"/>
                    <a:pt x="0" y="193"/>
                  </a:cubicBezTo>
                  <a:cubicBezTo>
                    <a:pt x="0" y="301"/>
                    <a:pt x="87" y="387"/>
                    <a:pt x="193" y="387"/>
                  </a:cubicBezTo>
                  <a:cubicBezTo>
                    <a:pt x="299" y="387"/>
                    <a:pt x="385" y="301"/>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8" name="Google Shape;2708;p4"/>
            <p:cNvSpPr/>
            <p:nvPr/>
          </p:nvSpPr>
          <p:spPr>
            <a:xfrm>
              <a:off x="6883325" y="2979275"/>
              <a:ext cx="9700" cy="9675"/>
            </a:xfrm>
            <a:custGeom>
              <a:rect b="b" l="l" r="r" t="t"/>
              <a:pathLst>
                <a:path extrusionOk="0" h="387" w="388">
                  <a:moveTo>
                    <a:pt x="194" y="0"/>
                  </a:moveTo>
                  <a:cubicBezTo>
                    <a:pt x="87" y="0"/>
                    <a:pt x="1" y="88"/>
                    <a:pt x="1" y="194"/>
                  </a:cubicBezTo>
                  <a:cubicBezTo>
                    <a:pt x="1" y="300"/>
                    <a:pt x="87" y="387"/>
                    <a:pt x="194" y="387"/>
                  </a:cubicBezTo>
                  <a:cubicBezTo>
                    <a:pt x="301" y="387"/>
                    <a:pt x="388" y="300"/>
                    <a:pt x="388" y="194"/>
                  </a:cubicBezTo>
                  <a:cubicBezTo>
                    <a:pt x="388" y="88"/>
                    <a:pt x="301"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4"/>
            <p:cNvSpPr/>
            <p:nvPr/>
          </p:nvSpPr>
          <p:spPr>
            <a:xfrm>
              <a:off x="6639050" y="322357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4"/>
            <p:cNvSpPr/>
            <p:nvPr/>
          </p:nvSpPr>
          <p:spPr>
            <a:xfrm>
              <a:off x="6700100" y="31625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4"/>
            <p:cNvSpPr/>
            <p:nvPr/>
          </p:nvSpPr>
          <p:spPr>
            <a:xfrm>
              <a:off x="6761200" y="3101450"/>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4"/>
            <p:cNvSpPr/>
            <p:nvPr/>
          </p:nvSpPr>
          <p:spPr>
            <a:xfrm>
              <a:off x="6852800" y="300980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4"/>
            <p:cNvSpPr/>
            <p:nvPr/>
          </p:nvSpPr>
          <p:spPr>
            <a:xfrm>
              <a:off x="6912250" y="2948750"/>
              <a:ext cx="12950" cy="9650"/>
            </a:xfrm>
            <a:custGeom>
              <a:rect b="b" l="l" r="r" t="t"/>
              <a:pathLst>
                <a:path extrusionOk="0" h="386" w="518">
                  <a:moveTo>
                    <a:pt x="259" y="0"/>
                  </a:moveTo>
                  <a:cubicBezTo>
                    <a:pt x="209" y="0"/>
                    <a:pt x="160" y="19"/>
                    <a:pt x="122" y="57"/>
                  </a:cubicBezTo>
                  <a:cubicBezTo>
                    <a:pt x="1" y="178"/>
                    <a:pt x="87" y="386"/>
                    <a:pt x="258" y="386"/>
                  </a:cubicBezTo>
                  <a:cubicBezTo>
                    <a:pt x="431" y="386"/>
                    <a:pt x="517" y="178"/>
                    <a:pt x="395"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4"/>
            <p:cNvSpPr/>
            <p:nvPr/>
          </p:nvSpPr>
          <p:spPr>
            <a:xfrm>
              <a:off x="6944425" y="2918225"/>
              <a:ext cx="9650" cy="9675"/>
            </a:xfrm>
            <a:custGeom>
              <a:rect b="b" l="l" r="r" t="t"/>
              <a:pathLst>
                <a:path extrusionOk="0" h="387" w="386">
                  <a:moveTo>
                    <a:pt x="193" y="0"/>
                  </a:moveTo>
                  <a:cubicBezTo>
                    <a:pt x="87" y="0"/>
                    <a:pt x="1" y="87"/>
                    <a:pt x="1" y="193"/>
                  </a:cubicBezTo>
                  <a:cubicBezTo>
                    <a:pt x="1" y="300"/>
                    <a:pt x="87" y="387"/>
                    <a:pt x="193" y="387"/>
                  </a:cubicBezTo>
                  <a:cubicBezTo>
                    <a:pt x="299" y="387"/>
                    <a:pt x="386" y="300"/>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4"/>
            <p:cNvSpPr/>
            <p:nvPr/>
          </p:nvSpPr>
          <p:spPr>
            <a:xfrm>
              <a:off x="6974925" y="2887675"/>
              <a:ext cx="9700" cy="9675"/>
            </a:xfrm>
            <a:custGeom>
              <a:rect b="b" l="l" r="r" t="t"/>
              <a:pathLst>
                <a:path extrusionOk="0" h="387" w="388">
                  <a:moveTo>
                    <a:pt x="195" y="0"/>
                  </a:moveTo>
                  <a:cubicBezTo>
                    <a:pt x="87" y="0"/>
                    <a:pt x="1" y="87"/>
                    <a:pt x="1" y="193"/>
                  </a:cubicBezTo>
                  <a:cubicBezTo>
                    <a:pt x="1" y="301"/>
                    <a:pt x="87" y="387"/>
                    <a:pt x="195" y="387"/>
                  </a:cubicBezTo>
                  <a:cubicBezTo>
                    <a:pt x="301" y="387"/>
                    <a:pt x="387" y="301"/>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6" name="Google Shape;2716;p4"/>
            <p:cNvSpPr/>
            <p:nvPr/>
          </p:nvSpPr>
          <p:spPr>
            <a:xfrm>
              <a:off x="7005475" y="2857125"/>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7" name="Google Shape;2717;p4"/>
            <p:cNvSpPr/>
            <p:nvPr/>
          </p:nvSpPr>
          <p:spPr>
            <a:xfrm>
              <a:off x="6822250" y="3040350"/>
              <a:ext cx="9675" cy="9700"/>
            </a:xfrm>
            <a:custGeom>
              <a:rect b="b" l="l" r="r" t="t"/>
              <a:pathLst>
                <a:path extrusionOk="0" h="388" w="387">
                  <a:moveTo>
                    <a:pt x="194" y="1"/>
                  </a:moveTo>
                  <a:cubicBezTo>
                    <a:pt x="87" y="1"/>
                    <a:pt x="0" y="87"/>
                    <a:pt x="0" y="195"/>
                  </a:cubicBezTo>
                  <a:cubicBezTo>
                    <a:pt x="0" y="301"/>
                    <a:pt x="87" y="387"/>
                    <a:pt x="194" y="387"/>
                  </a:cubicBezTo>
                  <a:cubicBezTo>
                    <a:pt x="301" y="387"/>
                    <a:pt x="387" y="301"/>
                    <a:pt x="387" y="195"/>
                  </a:cubicBezTo>
                  <a:cubicBezTo>
                    <a:pt x="387" y="87"/>
                    <a:pt x="301"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4"/>
            <p:cNvSpPr/>
            <p:nvPr/>
          </p:nvSpPr>
          <p:spPr>
            <a:xfrm>
              <a:off x="6698550" y="3222000"/>
              <a:ext cx="9700" cy="9675"/>
            </a:xfrm>
            <a:custGeom>
              <a:rect b="b" l="l" r="r" t="t"/>
              <a:pathLst>
                <a:path extrusionOk="0" h="387" w="388">
                  <a:moveTo>
                    <a:pt x="193" y="0"/>
                  </a:moveTo>
                  <a:cubicBezTo>
                    <a:pt x="87" y="0"/>
                    <a:pt x="1" y="88"/>
                    <a:pt x="1" y="194"/>
                  </a:cubicBezTo>
                  <a:cubicBezTo>
                    <a:pt x="1" y="300"/>
                    <a:pt x="87" y="387"/>
                    <a:pt x="193" y="387"/>
                  </a:cubicBezTo>
                  <a:cubicBezTo>
                    <a:pt x="301" y="387"/>
                    <a:pt x="387" y="300"/>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4"/>
            <p:cNvSpPr/>
            <p:nvPr/>
          </p:nvSpPr>
          <p:spPr>
            <a:xfrm>
              <a:off x="6759600" y="3160950"/>
              <a:ext cx="9700" cy="9675"/>
            </a:xfrm>
            <a:custGeom>
              <a:rect b="b" l="l" r="r" t="t"/>
              <a:pathLst>
                <a:path extrusionOk="0" h="387" w="388">
                  <a:moveTo>
                    <a:pt x="195" y="0"/>
                  </a:moveTo>
                  <a:cubicBezTo>
                    <a:pt x="89" y="0"/>
                    <a:pt x="1" y="87"/>
                    <a:pt x="1" y="193"/>
                  </a:cubicBezTo>
                  <a:cubicBezTo>
                    <a:pt x="1" y="300"/>
                    <a:pt x="89"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4"/>
            <p:cNvSpPr/>
            <p:nvPr/>
          </p:nvSpPr>
          <p:spPr>
            <a:xfrm>
              <a:off x="6820700" y="30998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4"/>
            <p:cNvSpPr/>
            <p:nvPr/>
          </p:nvSpPr>
          <p:spPr>
            <a:xfrm>
              <a:off x="6912300" y="3008250"/>
              <a:ext cx="9675" cy="9700"/>
            </a:xfrm>
            <a:custGeom>
              <a:rect b="b" l="l" r="r" t="t"/>
              <a:pathLst>
                <a:path extrusionOk="0" h="388" w="387">
                  <a:moveTo>
                    <a:pt x="194" y="1"/>
                  </a:moveTo>
                  <a:cubicBezTo>
                    <a:pt x="88" y="1"/>
                    <a:pt x="0" y="87"/>
                    <a:pt x="0" y="193"/>
                  </a:cubicBezTo>
                  <a:cubicBezTo>
                    <a:pt x="0" y="301"/>
                    <a:pt x="88"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4"/>
            <p:cNvSpPr/>
            <p:nvPr/>
          </p:nvSpPr>
          <p:spPr>
            <a:xfrm>
              <a:off x="6666375" y="3252550"/>
              <a:ext cx="12950" cy="9675"/>
            </a:xfrm>
            <a:custGeom>
              <a:rect b="b" l="l" r="r" t="t"/>
              <a:pathLst>
                <a:path extrusionOk="0" h="387" w="518">
                  <a:moveTo>
                    <a:pt x="259" y="1"/>
                  </a:moveTo>
                  <a:cubicBezTo>
                    <a:pt x="210" y="1"/>
                    <a:pt x="160" y="20"/>
                    <a:pt x="122" y="58"/>
                  </a:cubicBezTo>
                  <a:cubicBezTo>
                    <a:pt x="1" y="179"/>
                    <a:pt x="87" y="386"/>
                    <a:pt x="258" y="386"/>
                  </a:cubicBezTo>
                  <a:cubicBezTo>
                    <a:pt x="431" y="386"/>
                    <a:pt x="518"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4"/>
            <p:cNvSpPr/>
            <p:nvPr/>
          </p:nvSpPr>
          <p:spPr>
            <a:xfrm>
              <a:off x="6729100" y="3191475"/>
              <a:ext cx="9650" cy="9650"/>
            </a:xfrm>
            <a:custGeom>
              <a:rect b="b" l="l" r="r" t="t"/>
              <a:pathLst>
                <a:path extrusionOk="0" h="386" w="386">
                  <a:moveTo>
                    <a:pt x="193" y="1"/>
                  </a:moveTo>
                  <a:cubicBezTo>
                    <a:pt x="87" y="1"/>
                    <a:pt x="0" y="87"/>
                    <a:pt x="0" y="193"/>
                  </a:cubicBezTo>
                  <a:cubicBezTo>
                    <a:pt x="0" y="300"/>
                    <a:pt x="87" y="386"/>
                    <a:pt x="193" y="386"/>
                  </a:cubicBezTo>
                  <a:cubicBezTo>
                    <a:pt x="299" y="386"/>
                    <a:pt x="386" y="300"/>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4"/>
            <p:cNvSpPr/>
            <p:nvPr/>
          </p:nvSpPr>
          <p:spPr>
            <a:xfrm>
              <a:off x="6790150" y="3130400"/>
              <a:ext cx="9700" cy="9675"/>
            </a:xfrm>
            <a:custGeom>
              <a:rect b="b" l="l" r="r" t="t"/>
              <a:pathLst>
                <a:path extrusionOk="0" h="387" w="388">
                  <a:moveTo>
                    <a:pt x="195" y="0"/>
                  </a:moveTo>
                  <a:cubicBezTo>
                    <a:pt x="87" y="0"/>
                    <a:pt x="1" y="87"/>
                    <a:pt x="1" y="194"/>
                  </a:cubicBezTo>
                  <a:cubicBezTo>
                    <a:pt x="1"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4"/>
            <p:cNvSpPr/>
            <p:nvPr/>
          </p:nvSpPr>
          <p:spPr>
            <a:xfrm>
              <a:off x="6880150" y="3038775"/>
              <a:ext cx="12925" cy="9675"/>
            </a:xfrm>
            <a:custGeom>
              <a:rect b="b" l="l" r="r" t="t"/>
              <a:pathLst>
                <a:path extrusionOk="0" h="387" w="517">
                  <a:moveTo>
                    <a:pt x="258" y="1"/>
                  </a:moveTo>
                  <a:cubicBezTo>
                    <a:pt x="209" y="1"/>
                    <a:pt x="160" y="20"/>
                    <a:pt x="122" y="58"/>
                  </a:cubicBezTo>
                  <a:cubicBezTo>
                    <a:pt x="1" y="179"/>
                    <a:pt x="87" y="387"/>
                    <a:pt x="258" y="387"/>
                  </a:cubicBezTo>
                  <a:cubicBezTo>
                    <a:pt x="431" y="387"/>
                    <a:pt x="516" y="179"/>
                    <a:pt x="395" y="58"/>
                  </a:cubicBezTo>
                  <a:cubicBezTo>
                    <a:pt x="357" y="20"/>
                    <a:pt x="308" y="1"/>
                    <a:pt x="258"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4"/>
            <p:cNvSpPr/>
            <p:nvPr/>
          </p:nvSpPr>
          <p:spPr>
            <a:xfrm>
              <a:off x="6942825" y="2977725"/>
              <a:ext cx="9700" cy="9675"/>
            </a:xfrm>
            <a:custGeom>
              <a:rect b="b" l="l" r="r" t="t"/>
              <a:pathLst>
                <a:path extrusionOk="0" h="387" w="388">
                  <a:moveTo>
                    <a:pt x="195" y="0"/>
                  </a:moveTo>
                  <a:cubicBezTo>
                    <a:pt x="87" y="0"/>
                    <a:pt x="1" y="86"/>
                    <a:pt x="1" y="193"/>
                  </a:cubicBezTo>
                  <a:cubicBezTo>
                    <a:pt x="1" y="300"/>
                    <a:pt x="87" y="387"/>
                    <a:pt x="195" y="387"/>
                  </a:cubicBezTo>
                  <a:cubicBezTo>
                    <a:pt x="301" y="387"/>
                    <a:pt x="387" y="300"/>
                    <a:pt x="387" y="193"/>
                  </a:cubicBezTo>
                  <a:cubicBezTo>
                    <a:pt x="387" y="86"/>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4"/>
            <p:cNvSpPr/>
            <p:nvPr/>
          </p:nvSpPr>
          <p:spPr>
            <a:xfrm>
              <a:off x="6973375" y="2947175"/>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4"/>
            <p:cNvSpPr/>
            <p:nvPr/>
          </p:nvSpPr>
          <p:spPr>
            <a:xfrm>
              <a:off x="7002300" y="2916650"/>
              <a:ext cx="12950" cy="9675"/>
            </a:xfrm>
            <a:custGeom>
              <a:rect b="b" l="l" r="r" t="t"/>
              <a:pathLst>
                <a:path extrusionOk="0" h="387" w="518">
                  <a:moveTo>
                    <a:pt x="259" y="0"/>
                  </a:moveTo>
                  <a:cubicBezTo>
                    <a:pt x="209" y="0"/>
                    <a:pt x="159" y="19"/>
                    <a:pt x="122" y="57"/>
                  </a:cubicBezTo>
                  <a:cubicBezTo>
                    <a:pt x="0" y="178"/>
                    <a:pt x="87" y="386"/>
                    <a:pt x="258" y="386"/>
                  </a:cubicBezTo>
                  <a:cubicBezTo>
                    <a:pt x="431" y="386"/>
                    <a:pt x="517" y="178"/>
                    <a:pt x="394" y="57"/>
                  </a:cubicBezTo>
                  <a:cubicBezTo>
                    <a:pt x="357"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4"/>
            <p:cNvSpPr/>
            <p:nvPr/>
          </p:nvSpPr>
          <p:spPr>
            <a:xfrm>
              <a:off x="7034475" y="2886125"/>
              <a:ext cx="9675" cy="9675"/>
            </a:xfrm>
            <a:custGeom>
              <a:rect b="b" l="l" r="r" t="t"/>
              <a:pathLst>
                <a:path extrusionOk="0" h="387" w="387">
                  <a:moveTo>
                    <a:pt x="193" y="0"/>
                  </a:moveTo>
                  <a:cubicBezTo>
                    <a:pt x="87" y="0"/>
                    <a:pt x="0" y="87"/>
                    <a:pt x="0" y="193"/>
                  </a:cubicBezTo>
                  <a:cubicBezTo>
                    <a:pt x="0" y="299"/>
                    <a:pt x="87" y="387"/>
                    <a:pt x="193" y="387"/>
                  </a:cubicBezTo>
                  <a:cubicBezTo>
                    <a:pt x="299" y="387"/>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4"/>
            <p:cNvSpPr/>
            <p:nvPr/>
          </p:nvSpPr>
          <p:spPr>
            <a:xfrm>
              <a:off x="6851250" y="3069350"/>
              <a:ext cx="9675" cy="9650"/>
            </a:xfrm>
            <a:custGeom>
              <a:rect b="b" l="l" r="r" t="t"/>
              <a:pathLst>
                <a:path extrusionOk="0" h="386" w="387">
                  <a:moveTo>
                    <a:pt x="193" y="0"/>
                  </a:moveTo>
                  <a:cubicBezTo>
                    <a:pt x="86" y="0"/>
                    <a:pt x="0" y="87"/>
                    <a:pt x="0" y="193"/>
                  </a:cubicBezTo>
                  <a:cubicBezTo>
                    <a:pt x="0" y="299"/>
                    <a:pt x="86" y="385"/>
                    <a:pt x="193" y="385"/>
                  </a:cubicBezTo>
                  <a:cubicBezTo>
                    <a:pt x="300" y="385"/>
                    <a:pt x="387" y="299"/>
                    <a:pt x="387" y="193"/>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4"/>
            <p:cNvSpPr/>
            <p:nvPr/>
          </p:nvSpPr>
          <p:spPr>
            <a:xfrm>
              <a:off x="6727500" y="3250975"/>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4"/>
            <p:cNvSpPr/>
            <p:nvPr/>
          </p:nvSpPr>
          <p:spPr>
            <a:xfrm>
              <a:off x="6788600" y="31899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4"/>
            <p:cNvSpPr/>
            <p:nvPr/>
          </p:nvSpPr>
          <p:spPr>
            <a:xfrm>
              <a:off x="6848050" y="3128825"/>
              <a:ext cx="12925" cy="9700"/>
            </a:xfrm>
            <a:custGeom>
              <a:rect b="b" l="l" r="r" t="t"/>
              <a:pathLst>
                <a:path extrusionOk="0" h="388" w="517">
                  <a:moveTo>
                    <a:pt x="258" y="0"/>
                  </a:moveTo>
                  <a:cubicBezTo>
                    <a:pt x="209" y="0"/>
                    <a:pt x="160" y="19"/>
                    <a:pt x="122" y="57"/>
                  </a:cubicBezTo>
                  <a:cubicBezTo>
                    <a:pt x="1" y="179"/>
                    <a:pt x="86" y="388"/>
                    <a:pt x="258" y="388"/>
                  </a:cubicBezTo>
                  <a:cubicBezTo>
                    <a:pt x="430" y="388"/>
                    <a:pt x="516" y="179"/>
                    <a:pt x="395" y="57"/>
                  </a:cubicBezTo>
                  <a:cubicBezTo>
                    <a:pt x="357" y="19"/>
                    <a:pt x="308" y="0"/>
                    <a:pt x="258"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4"/>
            <p:cNvSpPr/>
            <p:nvPr/>
          </p:nvSpPr>
          <p:spPr>
            <a:xfrm>
              <a:off x="6941275" y="303720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4"/>
            <p:cNvSpPr/>
            <p:nvPr/>
          </p:nvSpPr>
          <p:spPr>
            <a:xfrm>
              <a:off x="6697000" y="3281525"/>
              <a:ext cx="9650" cy="9700"/>
            </a:xfrm>
            <a:custGeom>
              <a:rect b="b" l="l" r="r" t="t"/>
              <a:pathLst>
                <a:path extrusionOk="0" h="388" w="386">
                  <a:moveTo>
                    <a:pt x="193" y="1"/>
                  </a:moveTo>
                  <a:cubicBezTo>
                    <a:pt x="87" y="1"/>
                    <a:pt x="1" y="87"/>
                    <a:pt x="1" y="193"/>
                  </a:cubicBezTo>
                  <a:cubicBezTo>
                    <a:pt x="1" y="301"/>
                    <a:pt x="87" y="387"/>
                    <a:pt x="193" y="387"/>
                  </a:cubicBezTo>
                  <a:cubicBezTo>
                    <a:pt x="299" y="387"/>
                    <a:pt x="386" y="301"/>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4"/>
            <p:cNvSpPr/>
            <p:nvPr/>
          </p:nvSpPr>
          <p:spPr>
            <a:xfrm>
              <a:off x="6756425" y="3220450"/>
              <a:ext cx="12950" cy="9675"/>
            </a:xfrm>
            <a:custGeom>
              <a:rect b="b" l="l" r="r" t="t"/>
              <a:pathLst>
                <a:path extrusionOk="0" h="387" w="518">
                  <a:moveTo>
                    <a:pt x="259" y="1"/>
                  </a:moveTo>
                  <a:cubicBezTo>
                    <a:pt x="209" y="1"/>
                    <a:pt x="160" y="20"/>
                    <a:pt x="122" y="58"/>
                  </a:cubicBezTo>
                  <a:cubicBezTo>
                    <a:pt x="0" y="179"/>
                    <a:pt x="87" y="387"/>
                    <a:pt x="260" y="387"/>
                  </a:cubicBezTo>
                  <a:cubicBezTo>
                    <a:pt x="431" y="387"/>
                    <a:pt x="517" y="179"/>
                    <a:pt x="396" y="58"/>
                  </a:cubicBezTo>
                  <a:cubicBezTo>
                    <a:pt x="358" y="20"/>
                    <a:pt x="309"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4"/>
            <p:cNvSpPr/>
            <p:nvPr/>
          </p:nvSpPr>
          <p:spPr>
            <a:xfrm>
              <a:off x="6819150" y="3159375"/>
              <a:ext cx="9650" cy="9650"/>
            </a:xfrm>
            <a:custGeom>
              <a:rect b="b" l="l" r="r" t="t"/>
              <a:pathLst>
                <a:path extrusionOk="0" h="386" w="386">
                  <a:moveTo>
                    <a:pt x="193" y="1"/>
                  </a:moveTo>
                  <a:cubicBezTo>
                    <a:pt x="87" y="1"/>
                    <a:pt x="0" y="87"/>
                    <a:pt x="0" y="193"/>
                  </a:cubicBezTo>
                  <a:cubicBezTo>
                    <a:pt x="0" y="300"/>
                    <a:pt x="87" y="386"/>
                    <a:pt x="193" y="386"/>
                  </a:cubicBezTo>
                  <a:cubicBezTo>
                    <a:pt x="299" y="386"/>
                    <a:pt x="385" y="300"/>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4"/>
            <p:cNvSpPr/>
            <p:nvPr/>
          </p:nvSpPr>
          <p:spPr>
            <a:xfrm>
              <a:off x="6910725" y="3067750"/>
              <a:ext cx="9700" cy="9700"/>
            </a:xfrm>
            <a:custGeom>
              <a:rect b="b" l="l" r="r" t="t"/>
              <a:pathLst>
                <a:path extrusionOk="0" h="388" w="388">
                  <a:moveTo>
                    <a:pt x="195" y="1"/>
                  </a:moveTo>
                  <a:cubicBezTo>
                    <a:pt x="87" y="1"/>
                    <a:pt x="1" y="87"/>
                    <a:pt x="1" y="195"/>
                  </a:cubicBezTo>
                  <a:cubicBezTo>
                    <a:pt x="1" y="301"/>
                    <a:pt x="87" y="387"/>
                    <a:pt x="195" y="387"/>
                  </a:cubicBezTo>
                  <a:cubicBezTo>
                    <a:pt x="301" y="387"/>
                    <a:pt x="388" y="301"/>
                    <a:pt x="388" y="195"/>
                  </a:cubicBezTo>
                  <a:cubicBezTo>
                    <a:pt x="388"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4"/>
            <p:cNvSpPr/>
            <p:nvPr/>
          </p:nvSpPr>
          <p:spPr>
            <a:xfrm>
              <a:off x="6971825" y="3006700"/>
              <a:ext cx="9650" cy="9650"/>
            </a:xfrm>
            <a:custGeom>
              <a:rect b="b" l="l" r="r" t="t"/>
              <a:pathLst>
                <a:path extrusionOk="0" h="386" w="386">
                  <a:moveTo>
                    <a:pt x="193" y="1"/>
                  </a:moveTo>
                  <a:cubicBezTo>
                    <a:pt x="87" y="1"/>
                    <a:pt x="1" y="87"/>
                    <a:pt x="1" y="193"/>
                  </a:cubicBezTo>
                  <a:cubicBezTo>
                    <a:pt x="1" y="299"/>
                    <a:pt x="87" y="386"/>
                    <a:pt x="193" y="386"/>
                  </a:cubicBezTo>
                  <a:cubicBezTo>
                    <a:pt x="299" y="386"/>
                    <a:pt x="386" y="299"/>
                    <a:pt x="386" y="193"/>
                  </a:cubicBezTo>
                  <a:cubicBezTo>
                    <a:pt x="386"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4"/>
            <p:cNvSpPr/>
            <p:nvPr/>
          </p:nvSpPr>
          <p:spPr>
            <a:xfrm>
              <a:off x="7002325" y="2976150"/>
              <a:ext cx="9700" cy="9650"/>
            </a:xfrm>
            <a:custGeom>
              <a:rect b="b" l="l" r="r" t="t"/>
              <a:pathLst>
                <a:path extrusionOk="0" h="386" w="388">
                  <a:moveTo>
                    <a:pt x="195" y="1"/>
                  </a:moveTo>
                  <a:cubicBezTo>
                    <a:pt x="89" y="1"/>
                    <a:pt x="1" y="87"/>
                    <a:pt x="1" y="193"/>
                  </a:cubicBezTo>
                  <a:cubicBezTo>
                    <a:pt x="1" y="299"/>
                    <a:pt x="89" y="386"/>
                    <a:pt x="195" y="386"/>
                  </a:cubicBezTo>
                  <a:cubicBezTo>
                    <a:pt x="301" y="386"/>
                    <a:pt x="387" y="299"/>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4"/>
            <p:cNvSpPr/>
            <p:nvPr/>
          </p:nvSpPr>
          <p:spPr>
            <a:xfrm>
              <a:off x="7032875" y="2945625"/>
              <a:ext cx="9700" cy="9675"/>
            </a:xfrm>
            <a:custGeom>
              <a:rect b="b" l="l" r="r" t="t"/>
              <a:pathLst>
                <a:path extrusionOk="0" h="387" w="388">
                  <a:moveTo>
                    <a:pt x="195" y="0"/>
                  </a:moveTo>
                  <a:cubicBezTo>
                    <a:pt x="87" y="0"/>
                    <a:pt x="1" y="87"/>
                    <a:pt x="1" y="193"/>
                  </a:cubicBezTo>
                  <a:cubicBezTo>
                    <a:pt x="1" y="300"/>
                    <a:pt x="87" y="387"/>
                    <a:pt x="195" y="387"/>
                  </a:cubicBezTo>
                  <a:cubicBezTo>
                    <a:pt x="301" y="387"/>
                    <a:pt x="387" y="300"/>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4"/>
            <p:cNvSpPr/>
            <p:nvPr/>
          </p:nvSpPr>
          <p:spPr>
            <a:xfrm>
              <a:off x="7063425" y="2915075"/>
              <a:ext cx="9675" cy="9675"/>
            </a:xfrm>
            <a:custGeom>
              <a:rect b="b" l="l" r="r" t="t"/>
              <a:pathLst>
                <a:path extrusionOk="0" h="387" w="387">
                  <a:moveTo>
                    <a:pt x="193" y="0"/>
                  </a:moveTo>
                  <a:cubicBezTo>
                    <a:pt x="87" y="0"/>
                    <a:pt x="0" y="87"/>
                    <a:pt x="0" y="194"/>
                  </a:cubicBezTo>
                  <a:cubicBezTo>
                    <a:pt x="0" y="300"/>
                    <a:pt x="87"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4"/>
            <p:cNvSpPr/>
            <p:nvPr/>
          </p:nvSpPr>
          <p:spPr>
            <a:xfrm>
              <a:off x="6880200" y="3098300"/>
              <a:ext cx="9675" cy="9675"/>
            </a:xfrm>
            <a:custGeom>
              <a:rect b="b" l="l" r="r" t="t"/>
              <a:pathLst>
                <a:path extrusionOk="0" h="387" w="387">
                  <a:moveTo>
                    <a:pt x="194" y="0"/>
                  </a:moveTo>
                  <a:cubicBezTo>
                    <a:pt x="87" y="0"/>
                    <a:pt x="0" y="87"/>
                    <a:pt x="0" y="193"/>
                  </a:cubicBezTo>
                  <a:cubicBezTo>
                    <a:pt x="0" y="301"/>
                    <a:pt x="87" y="387"/>
                    <a:pt x="194" y="387"/>
                  </a:cubicBezTo>
                  <a:cubicBezTo>
                    <a:pt x="300" y="387"/>
                    <a:pt x="387" y="301"/>
                    <a:pt x="387" y="193"/>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4"/>
            <p:cNvSpPr/>
            <p:nvPr/>
          </p:nvSpPr>
          <p:spPr>
            <a:xfrm>
              <a:off x="6756500" y="3279975"/>
              <a:ext cx="9675" cy="9650"/>
            </a:xfrm>
            <a:custGeom>
              <a:rect b="b" l="l" r="r" t="t"/>
              <a:pathLst>
                <a:path extrusionOk="0" h="386" w="387">
                  <a:moveTo>
                    <a:pt x="193" y="0"/>
                  </a:moveTo>
                  <a:cubicBezTo>
                    <a:pt x="87" y="0"/>
                    <a:pt x="0" y="87"/>
                    <a:pt x="0" y="193"/>
                  </a:cubicBezTo>
                  <a:cubicBezTo>
                    <a:pt x="0" y="299"/>
                    <a:pt x="87" y="385"/>
                    <a:pt x="193" y="385"/>
                  </a:cubicBezTo>
                  <a:cubicBezTo>
                    <a:pt x="299" y="385"/>
                    <a:pt x="387" y="299"/>
                    <a:pt x="387" y="193"/>
                  </a:cubicBezTo>
                  <a:cubicBezTo>
                    <a:pt x="387"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4"/>
            <p:cNvSpPr/>
            <p:nvPr/>
          </p:nvSpPr>
          <p:spPr>
            <a:xfrm>
              <a:off x="6815925" y="3218875"/>
              <a:ext cx="12950" cy="9700"/>
            </a:xfrm>
            <a:custGeom>
              <a:rect b="b" l="l" r="r" t="t"/>
              <a:pathLst>
                <a:path extrusionOk="0" h="388" w="518">
                  <a:moveTo>
                    <a:pt x="259" y="0"/>
                  </a:moveTo>
                  <a:cubicBezTo>
                    <a:pt x="209" y="0"/>
                    <a:pt x="160" y="19"/>
                    <a:pt x="123" y="57"/>
                  </a:cubicBezTo>
                  <a:cubicBezTo>
                    <a:pt x="0" y="178"/>
                    <a:pt x="87" y="387"/>
                    <a:pt x="260" y="387"/>
                  </a:cubicBezTo>
                  <a:cubicBezTo>
                    <a:pt x="431" y="387"/>
                    <a:pt x="517" y="178"/>
                    <a:pt x="396" y="57"/>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4"/>
            <p:cNvSpPr/>
            <p:nvPr/>
          </p:nvSpPr>
          <p:spPr>
            <a:xfrm>
              <a:off x="6878650" y="31578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4"/>
            <p:cNvSpPr/>
            <p:nvPr/>
          </p:nvSpPr>
          <p:spPr>
            <a:xfrm>
              <a:off x="6970225" y="3066200"/>
              <a:ext cx="9700" cy="9700"/>
            </a:xfrm>
            <a:custGeom>
              <a:rect b="b" l="l" r="r" t="t"/>
              <a:pathLst>
                <a:path extrusionOk="0" h="388" w="388">
                  <a:moveTo>
                    <a:pt x="195" y="1"/>
                  </a:moveTo>
                  <a:cubicBezTo>
                    <a:pt x="87" y="1"/>
                    <a:pt x="1" y="87"/>
                    <a:pt x="1" y="193"/>
                  </a:cubicBezTo>
                  <a:cubicBezTo>
                    <a:pt x="1"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4"/>
            <p:cNvSpPr/>
            <p:nvPr/>
          </p:nvSpPr>
          <p:spPr>
            <a:xfrm>
              <a:off x="6725950" y="3310475"/>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4"/>
            <p:cNvSpPr/>
            <p:nvPr/>
          </p:nvSpPr>
          <p:spPr>
            <a:xfrm>
              <a:off x="6787050" y="3249425"/>
              <a:ext cx="9650" cy="9700"/>
            </a:xfrm>
            <a:custGeom>
              <a:rect b="b" l="l" r="r" t="t"/>
              <a:pathLst>
                <a:path extrusionOk="0" h="388" w="386">
                  <a:moveTo>
                    <a:pt x="193" y="1"/>
                  </a:moveTo>
                  <a:cubicBezTo>
                    <a:pt x="87" y="1"/>
                    <a:pt x="0" y="87"/>
                    <a:pt x="0" y="193"/>
                  </a:cubicBezTo>
                  <a:cubicBezTo>
                    <a:pt x="0" y="299"/>
                    <a:pt x="87"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4"/>
            <p:cNvSpPr/>
            <p:nvPr/>
          </p:nvSpPr>
          <p:spPr>
            <a:xfrm>
              <a:off x="6846475" y="3188350"/>
              <a:ext cx="12925" cy="9675"/>
            </a:xfrm>
            <a:custGeom>
              <a:rect b="b" l="l" r="r" t="t"/>
              <a:pathLst>
                <a:path extrusionOk="0" h="387" w="517">
                  <a:moveTo>
                    <a:pt x="259" y="0"/>
                  </a:moveTo>
                  <a:cubicBezTo>
                    <a:pt x="209" y="0"/>
                    <a:pt x="160" y="19"/>
                    <a:pt x="123" y="56"/>
                  </a:cubicBezTo>
                  <a:cubicBezTo>
                    <a:pt x="0" y="179"/>
                    <a:pt x="86" y="387"/>
                    <a:pt x="259" y="387"/>
                  </a:cubicBezTo>
                  <a:cubicBezTo>
                    <a:pt x="431" y="387"/>
                    <a:pt x="517" y="179"/>
                    <a:pt x="396" y="56"/>
                  </a:cubicBezTo>
                  <a:cubicBezTo>
                    <a:pt x="358" y="19"/>
                    <a:pt x="308"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4"/>
            <p:cNvSpPr/>
            <p:nvPr/>
          </p:nvSpPr>
          <p:spPr>
            <a:xfrm>
              <a:off x="6939725" y="3096750"/>
              <a:ext cx="9650" cy="9650"/>
            </a:xfrm>
            <a:custGeom>
              <a:rect b="b" l="l" r="r" t="t"/>
              <a:pathLst>
                <a:path extrusionOk="0" h="386" w="386">
                  <a:moveTo>
                    <a:pt x="193" y="0"/>
                  </a:moveTo>
                  <a:cubicBezTo>
                    <a:pt x="87" y="0"/>
                    <a:pt x="1" y="87"/>
                    <a:pt x="1" y="193"/>
                  </a:cubicBezTo>
                  <a:cubicBezTo>
                    <a:pt x="1" y="299"/>
                    <a:pt x="87" y="385"/>
                    <a:pt x="193" y="385"/>
                  </a:cubicBezTo>
                  <a:cubicBezTo>
                    <a:pt x="299" y="385"/>
                    <a:pt x="386" y="299"/>
                    <a:pt x="386" y="193"/>
                  </a:cubicBezTo>
                  <a:cubicBezTo>
                    <a:pt x="386"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4"/>
            <p:cNvSpPr/>
            <p:nvPr/>
          </p:nvSpPr>
          <p:spPr>
            <a:xfrm>
              <a:off x="7000775" y="3035650"/>
              <a:ext cx="9700" cy="9700"/>
            </a:xfrm>
            <a:custGeom>
              <a:rect b="b" l="l" r="r" t="t"/>
              <a:pathLst>
                <a:path extrusionOk="0" h="388" w="388">
                  <a:moveTo>
                    <a:pt x="195" y="1"/>
                  </a:moveTo>
                  <a:cubicBezTo>
                    <a:pt x="87" y="1"/>
                    <a:pt x="1" y="87"/>
                    <a:pt x="1" y="195"/>
                  </a:cubicBezTo>
                  <a:cubicBezTo>
                    <a:pt x="1" y="301"/>
                    <a:pt x="87" y="387"/>
                    <a:pt x="195" y="387"/>
                  </a:cubicBezTo>
                  <a:cubicBezTo>
                    <a:pt x="301" y="387"/>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4"/>
            <p:cNvSpPr/>
            <p:nvPr/>
          </p:nvSpPr>
          <p:spPr>
            <a:xfrm>
              <a:off x="7031325" y="3005100"/>
              <a:ext cx="9675" cy="9700"/>
            </a:xfrm>
            <a:custGeom>
              <a:rect b="b" l="l" r="r" t="t"/>
              <a:pathLst>
                <a:path extrusionOk="0" h="388" w="387">
                  <a:moveTo>
                    <a:pt x="193" y="1"/>
                  </a:moveTo>
                  <a:cubicBezTo>
                    <a:pt x="87" y="1"/>
                    <a:pt x="0" y="87"/>
                    <a:pt x="0" y="195"/>
                  </a:cubicBezTo>
                  <a:cubicBezTo>
                    <a:pt x="0" y="301"/>
                    <a:pt x="87" y="388"/>
                    <a:pt x="193" y="388"/>
                  </a:cubicBezTo>
                  <a:cubicBezTo>
                    <a:pt x="301" y="388"/>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4"/>
            <p:cNvSpPr/>
            <p:nvPr/>
          </p:nvSpPr>
          <p:spPr>
            <a:xfrm>
              <a:off x="7061875" y="2974600"/>
              <a:ext cx="9675" cy="9650"/>
            </a:xfrm>
            <a:custGeom>
              <a:rect b="b" l="l" r="r" t="t"/>
              <a:pathLst>
                <a:path extrusionOk="0" h="386" w="387">
                  <a:moveTo>
                    <a:pt x="193" y="1"/>
                  </a:moveTo>
                  <a:cubicBezTo>
                    <a:pt x="87" y="1"/>
                    <a:pt x="0" y="87"/>
                    <a:pt x="0" y="193"/>
                  </a:cubicBezTo>
                  <a:cubicBezTo>
                    <a:pt x="0" y="299"/>
                    <a:pt x="87" y="386"/>
                    <a:pt x="193" y="386"/>
                  </a:cubicBezTo>
                  <a:cubicBezTo>
                    <a:pt x="300" y="386"/>
                    <a:pt x="387" y="299"/>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4"/>
            <p:cNvSpPr/>
            <p:nvPr/>
          </p:nvSpPr>
          <p:spPr>
            <a:xfrm>
              <a:off x="7092400" y="2944050"/>
              <a:ext cx="9650" cy="9650"/>
            </a:xfrm>
            <a:custGeom>
              <a:rect b="b" l="l" r="r" t="t"/>
              <a:pathLst>
                <a:path extrusionOk="0" h="386" w="386">
                  <a:moveTo>
                    <a:pt x="193" y="1"/>
                  </a:moveTo>
                  <a:cubicBezTo>
                    <a:pt x="87" y="1"/>
                    <a:pt x="1" y="87"/>
                    <a:pt x="1" y="193"/>
                  </a:cubicBezTo>
                  <a:cubicBezTo>
                    <a:pt x="1" y="300"/>
                    <a:pt x="87" y="386"/>
                    <a:pt x="193" y="386"/>
                  </a:cubicBezTo>
                  <a:cubicBezTo>
                    <a:pt x="300" y="386"/>
                    <a:pt x="386" y="300"/>
                    <a:pt x="386" y="193"/>
                  </a:cubicBezTo>
                  <a:cubicBezTo>
                    <a:pt x="386"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4"/>
            <p:cNvSpPr/>
            <p:nvPr/>
          </p:nvSpPr>
          <p:spPr>
            <a:xfrm>
              <a:off x="6909175" y="3127250"/>
              <a:ext cx="9650" cy="9700"/>
            </a:xfrm>
            <a:custGeom>
              <a:rect b="b" l="l" r="r" t="t"/>
              <a:pathLst>
                <a:path extrusionOk="0" h="388" w="386">
                  <a:moveTo>
                    <a:pt x="193" y="1"/>
                  </a:moveTo>
                  <a:cubicBezTo>
                    <a:pt x="87" y="1"/>
                    <a:pt x="1" y="88"/>
                    <a:pt x="1" y="195"/>
                  </a:cubicBezTo>
                  <a:cubicBezTo>
                    <a:pt x="1" y="301"/>
                    <a:pt x="87" y="387"/>
                    <a:pt x="193" y="387"/>
                  </a:cubicBezTo>
                  <a:cubicBezTo>
                    <a:pt x="299" y="387"/>
                    <a:pt x="386" y="301"/>
                    <a:pt x="386" y="195"/>
                  </a:cubicBezTo>
                  <a:cubicBezTo>
                    <a:pt x="386" y="88"/>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4"/>
            <p:cNvSpPr/>
            <p:nvPr/>
          </p:nvSpPr>
          <p:spPr>
            <a:xfrm>
              <a:off x="6783825" y="3308900"/>
              <a:ext cx="12950" cy="9725"/>
            </a:xfrm>
            <a:custGeom>
              <a:rect b="b" l="l" r="r" t="t"/>
              <a:pathLst>
                <a:path extrusionOk="0" h="389" w="518">
                  <a:moveTo>
                    <a:pt x="259" y="1"/>
                  </a:moveTo>
                  <a:cubicBezTo>
                    <a:pt x="209" y="1"/>
                    <a:pt x="160" y="20"/>
                    <a:pt x="122" y="58"/>
                  </a:cubicBezTo>
                  <a:cubicBezTo>
                    <a:pt x="0" y="180"/>
                    <a:pt x="87" y="388"/>
                    <a:pt x="258" y="388"/>
                  </a:cubicBezTo>
                  <a:cubicBezTo>
                    <a:pt x="431" y="388"/>
                    <a:pt x="517" y="180"/>
                    <a:pt x="396" y="58"/>
                  </a:cubicBezTo>
                  <a:cubicBezTo>
                    <a:pt x="358" y="20"/>
                    <a:pt x="308"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4"/>
            <p:cNvSpPr/>
            <p:nvPr/>
          </p:nvSpPr>
          <p:spPr>
            <a:xfrm>
              <a:off x="6846550" y="3247825"/>
              <a:ext cx="9675" cy="9700"/>
            </a:xfrm>
            <a:custGeom>
              <a:rect b="b" l="l" r="r" t="t"/>
              <a:pathLst>
                <a:path extrusionOk="0" h="388" w="387">
                  <a:moveTo>
                    <a:pt x="193" y="1"/>
                  </a:moveTo>
                  <a:cubicBezTo>
                    <a:pt x="87" y="1"/>
                    <a:pt x="0" y="87"/>
                    <a:pt x="0" y="195"/>
                  </a:cubicBezTo>
                  <a:cubicBezTo>
                    <a:pt x="0" y="301"/>
                    <a:pt x="87" y="388"/>
                    <a:pt x="193" y="388"/>
                  </a:cubicBezTo>
                  <a:cubicBezTo>
                    <a:pt x="300" y="388"/>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9" name="Google Shape;2759;p4"/>
            <p:cNvSpPr/>
            <p:nvPr/>
          </p:nvSpPr>
          <p:spPr>
            <a:xfrm>
              <a:off x="6907600" y="3186775"/>
              <a:ext cx="9675" cy="9650"/>
            </a:xfrm>
            <a:custGeom>
              <a:rect b="b" l="l" r="r" t="t"/>
              <a:pathLst>
                <a:path extrusionOk="0" h="386" w="387">
                  <a:moveTo>
                    <a:pt x="194" y="1"/>
                  </a:moveTo>
                  <a:cubicBezTo>
                    <a:pt x="88" y="1"/>
                    <a:pt x="0" y="87"/>
                    <a:pt x="0" y="193"/>
                  </a:cubicBezTo>
                  <a:cubicBezTo>
                    <a:pt x="0" y="300"/>
                    <a:pt x="88" y="386"/>
                    <a:pt x="194" y="386"/>
                  </a:cubicBezTo>
                  <a:cubicBezTo>
                    <a:pt x="300" y="386"/>
                    <a:pt x="387" y="300"/>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4"/>
            <p:cNvSpPr/>
            <p:nvPr/>
          </p:nvSpPr>
          <p:spPr>
            <a:xfrm>
              <a:off x="6999225" y="30951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4"/>
            <p:cNvSpPr/>
            <p:nvPr/>
          </p:nvSpPr>
          <p:spPr>
            <a:xfrm>
              <a:off x="6754900" y="3339475"/>
              <a:ext cx="9700" cy="9650"/>
            </a:xfrm>
            <a:custGeom>
              <a:rect b="b" l="l" r="r" t="t"/>
              <a:pathLst>
                <a:path extrusionOk="0" h="386" w="388">
                  <a:moveTo>
                    <a:pt x="195" y="0"/>
                  </a:moveTo>
                  <a:cubicBezTo>
                    <a:pt x="89" y="0"/>
                    <a:pt x="1" y="87"/>
                    <a:pt x="1" y="193"/>
                  </a:cubicBezTo>
                  <a:cubicBezTo>
                    <a:pt x="1" y="299"/>
                    <a:pt x="89" y="385"/>
                    <a:pt x="195" y="385"/>
                  </a:cubicBezTo>
                  <a:cubicBezTo>
                    <a:pt x="301" y="385"/>
                    <a:pt x="387" y="299"/>
                    <a:pt x="387" y="193"/>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4"/>
            <p:cNvSpPr/>
            <p:nvPr/>
          </p:nvSpPr>
          <p:spPr>
            <a:xfrm>
              <a:off x="6816000" y="3278375"/>
              <a:ext cx="9675" cy="9700"/>
            </a:xfrm>
            <a:custGeom>
              <a:rect b="b" l="l" r="r" t="t"/>
              <a:pathLst>
                <a:path extrusionOk="0" h="388" w="387">
                  <a:moveTo>
                    <a:pt x="193" y="1"/>
                  </a:moveTo>
                  <a:cubicBezTo>
                    <a:pt x="87" y="1"/>
                    <a:pt x="0" y="87"/>
                    <a:pt x="0" y="195"/>
                  </a:cubicBezTo>
                  <a:cubicBezTo>
                    <a:pt x="0" y="301"/>
                    <a:pt x="87"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4"/>
            <p:cNvSpPr/>
            <p:nvPr/>
          </p:nvSpPr>
          <p:spPr>
            <a:xfrm>
              <a:off x="6877075" y="3217300"/>
              <a:ext cx="9650" cy="9675"/>
            </a:xfrm>
            <a:custGeom>
              <a:rect b="b" l="l" r="r" t="t"/>
              <a:pathLst>
                <a:path extrusionOk="0" h="387" w="386">
                  <a:moveTo>
                    <a:pt x="193" y="0"/>
                  </a:moveTo>
                  <a:cubicBezTo>
                    <a:pt x="87" y="0"/>
                    <a:pt x="1" y="88"/>
                    <a:pt x="1" y="194"/>
                  </a:cubicBezTo>
                  <a:cubicBezTo>
                    <a:pt x="1" y="300"/>
                    <a:pt x="87" y="387"/>
                    <a:pt x="193" y="387"/>
                  </a:cubicBezTo>
                  <a:cubicBezTo>
                    <a:pt x="300" y="387"/>
                    <a:pt x="386" y="300"/>
                    <a:pt x="386" y="194"/>
                  </a:cubicBezTo>
                  <a:cubicBezTo>
                    <a:pt x="386"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4"/>
            <p:cNvSpPr/>
            <p:nvPr/>
          </p:nvSpPr>
          <p:spPr>
            <a:xfrm>
              <a:off x="6968675" y="3125700"/>
              <a:ext cx="9700" cy="9675"/>
            </a:xfrm>
            <a:custGeom>
              <a:rect b="b" l="l" r="r" t="t"/>
              <a:pathLst>
                <a:path extrusionOk="0" h="387" w="388">
                  <a:moveTo>
                    <a:pt x="193" y="0"/>
                  </a:moveTo>
                  <a:cubicBezTo>
                    <a:pt x="87" y="0"/>
                    <a:pt x="1" y="87"/>
                    <a:pt x="1" y="193"/>
                  </a:cubicBezTo>
                  <a:cubicBezTo>
                    <a:pt x="1" y="301"/>
                    <a:pt x="87" y="387"/>
                    <a:pt x="193" y="387"/>
                  </a:cubicBezTo>
                  <a:cubicBezTo>
                    <a:pt x="301" y="387"/>
                    <a:pt x="387" y="301"/>
                    <a:pt x="387" y="193"/>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4"/>
            <p:cNvSpPr/>
            <p:nvPr/>
          </p:nvSpPr>
          <p:spPr>
            <a:xfrm>
              <a:off x="7029775" y="3064650"/>
              <a:ext cx="9650" cy="9650"/>
            </a:xfrm>
            <a:custGeom>
              <a:rect b="b" l="l" r="r" t="t"/>
              <a:pathLst>
                <a:path extrusionOk="0" h="386" w="386">
                  <a:moveTo>
                    <a:pt x="193" y="0"/>
                  </a:moveTo>
                  <a:cubicBezTo>
                    <a:pt x="87" y="0"/>
                    <a:pt x="0" y="87"/>
                    <a:pt x="0" y="193"/>
                  </a:cubicBezTo>
                  <a:cubicBezTo>
                    <a:pt x="0" y="299"/>
                    <a:pt x="87" y="385"/>
                    <a:pt x="193" y="385"/>
                  </a:cubicBezTo>
                  <a:cubicBezTo>
                    <a:pt x="299" y="385"/>
                    <a:pt x="385" y="299"/>
                    <a:pt x="385" y="193"/>
                  </a:cubicBezTo>
                  <a:cubicBezTo>
                    <a:pt x="385" y="87"/>
                    <a:pt x="299"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4"/>
            <p:cNvSpPr/>
            <p:nvPr/>
          </p:nvSpPr>
          <p:spPr>
            <a:xfrm>
              <a:off x="7060325" y="3034100"/>
              <a:ext cx="9650" cy="9700"/>
            </a:xfrm>
            <a:custGeom>
              <a:rect b="b" l="l" r="r" t="t"/>
              <a:pathLst>
                <a:path extrusionOk="0" h="388" w="386">
                  <a:moveTo>
                    <a:pt x="193" y="1"/>
                  </a:moveTo>
                  <a:cubicBezTo>
                    <a:pt x="86" y="1"/>
                    <a:pt x="0" y="87"/>
                    <a:pt x="0" y="193"/>
                  </a:cubicBezTo>
                  <a:cubicBezTo>
                    <a:pt x="0" y="299"/>
                    <a:pt x="86" y="387"/>
                    <a:pt x="193" y="387"/>
                  </a:cubicBezTo>
                  <a:cubicBezTo>
                    <a:pt x="299" y="387"/>
                    <a:pt x="385" y="299"/>
                    <a:pt x="385" y="193"/>
                  </a:cubicBezTo>
                  <a:cubicBezTo>
                    <a:pt x="385" y="87"/>
                    <a:pt x="299"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4"/>
            <p:cNvSpPr/>
            <p:nvPr/>
          </p:nvSpPr>
          <p:spPr>
            <a:xfrm>
              <a:off x="7090825" y="300355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4"/>
            <p:cNvSpPr/>
            <p:nvPr/>
          </p:nvSpPr>
          <p:spPr>
            <a:xfrm>
              <a:off x="7119725" y="2973025"/>
              <a:ext cx="12950" cy="9675"/>
            </a:xfrm>
            <a:custGeom>
              <a:rect b="b" l="l" r="r" t="t"/>
              <a:pathLst>
                <a:path extrusionOk="0" h="387" w="518">
                  <a:moveTo>
                    <a:pt x="259" y="0"/>
                  </a:moveTo>
                  <a:cubicBezTo>
                    <a:pt x="210" y="0"/>
                    <a:pt x="160" y="19"/>
                    <a:pt x="122" y="56"/>
                  </a:cubicBezTo>
                  <a:cubicBezTo>
                    <a:pt x="1" y="179"/>
                    <a:pt x="87" y="387"/>
                    <a:pt x="259" y="387"/>
                  </a:cubicBezTo>
                  <a:cubicBezTo>
                    <a:pt x="431" y="387"/>
                    <a:pt x="518" y="179"/>
                    <a:pt x="397" y="56"/>
                  </a:cubicBezTo>
                  <a:cubicBezTo>
                    <a:pt x="359"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4"/>
            <p:cNvSpPr/>
            <p:nvPr/>
          </p:nvSpPr>
          <p:spPr>
            <a:xfrm>
              <a:off x="6936500" y="3156225"/>
              <a:ext cx="12950" cy="9700"/>
            </a:xfrm>
            <a:custGeom>
              <a:rect b="b" l="l" r="r" t="t"/>
              <a:pathLst>
                <a:path extrusionOk="0" h="388" w="518">
                  <a:moveTo>
                    <a:pt x="259" y="0"/>
                  </a:moveTo>
                  <a:cubicBezTo>
                    <a:pt x="210" y="0"/>
                    <a:pt x="161" y="19"/>
                    <a:pt x="124" y="57"/>
                  </a:cubicBezTo>
                  <a:cubicBezTo>
                    <a:pt x="1" y="180"/>
                    <a:pt x="87" y="388"/>
                    <a:pt x="260" y="388"/>
                  </a:cubicBezTo>
                  <a:cubicBezTo>
                    <a:pt x="431" y="388"/>
                    <a:pt x="518" y="180"/>
                    <a:pt x="396" y="57"/>
                  </a:cubicBezTo>
                  <a:cubicBezTo>
                    <a:pt x="358" y="19"/>
                    <a:pt x="309"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0" name="Google Shape;2770;p4"/>
          <p:cNvSpPr/>
          <p:nvPr/>
        </p:nvSpPr>
        <p:spPr>
          <a:xfrm rot="10800000">
            <a:off x="305260" y="806300"/>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4"/>
          <p:cNvSpPr/>
          <p:nvPr/>
        </p:nvSpPr>
        <p:spPr>
          <a:xfrm>
            <a:off x="171122" y="-4"/>
            <a:ext cx="1299268" cy="1299268"/>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4"/>
          <p:cNvSpPr/>
          <p:nvPr/>
        </p:nvSpPr>
        <p:spPr>
          <a:xfrm>
            <a:off x="7584300" y="-56400"/>
            <a:ext cx="1712100" cy="51999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4"/>
          <p:cNvSpPr/>
          <p:nvPr/>
        </p:nvSpPr>
        <p:spPr>
          <a:xfrm>
            <a:off x="8051123" y="4308011"/>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4"/>
          <p:cNvSpPr/>
          <p:nvPr/>
        </p:nvSpPr>
        <p:spPr>
          <a:xfrm>
            <a:off x="7916975" y="4174263"/>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4"/>
          <p:cNvSpPr/>
          <p:nvPr/>
        </p:nvSpPr>
        <p:spPr>
          <a:xfrm>
            <a:off x="8569037" y="4572713"/>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4"/>
          <p:cNvSpPr/>
          <p:nvPr/>
        </p:nvSpPr>
        <p:spPr>
          <a:xfrm>
            <a:off x="7672300" y="143661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4"/>
          <p:cNvSpPr/>
          <p:nvPr/>
        </p:nvSpPr>
        <p:spPr>
          <a:xfrm>
            <a:off x="8594997" y="2213741"/>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78" name="Google Shape;2778;p4"/>
          <p:cNvGrpSpPr/>
          <p:nvPr/>
        </p:nvGrpSpPr>
        <p:grpSpPr>
          <a:xfrm>
            <a:off x="8552455" y="2981231"/>
            <a:ext cx="1019815" cy="944312"/>
            <a:chOff x="2113525" y="2880575"/>
            <a:chExt cx="609500" cy="564375"/>
          </a:xfrm>
        </p:grpSpPr>
        <p:sp>
          <p:nvSpPr>
            <p:cNvPr id="2779" name="Google Shape;2779;p4"/>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4"/>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4"/>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4"/>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3" name="Google Shape;2783;p4"/>
          <p:cNvGrpSpPr/>
          <p:nvPr/>
        </p:nvGrpSpPr>
        <p:grpSpPr>
          <a:xfrm>
            <a:off x="8098774" y="1820192"/>
            <a:ext cx="349968" cy="2052568"/>
            <a:chOff x="1037125" y="2236325"/>
            <a:chExt cx="149100" cy="874475"/>
          </a:xfrm>
        </p:grpSpPr>
        <p:sp>
          <p:nvSpPr>
            <p:cNvPr id="2784" name="Google Shape;2784;p4"/>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4"/>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4"/>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4"/>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4"/>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4"/>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4"/>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4"/>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4"/>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4"/>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4"/>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4"/>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4"/>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4"/>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4"/>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4"/>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4"/>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4"/>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4"/>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4"/>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4"/>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4"/>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4"/>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4"/>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4"/>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4"/>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0" name="Google Shape;2810;p4"/>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4"/>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4"/>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4"/>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4"/>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4"/>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4"/>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4"/>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4"/>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4"/>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20" name="Google Shape;2820;p4"/>
          <p:cNvSpPr/>
          <p:nvPr/>
        </p:nvSpPr>
        <p:spPr>
          <a:xfrm>
            <a:off x="8143950" y="-429927"/>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4"/>
          <p:cNvSpPr/>
          <p:nvPr/>
        </p:nvSpPr>
        <p:spPr>
          <a:xfrm>
            <a:off x="8408325" y="-447242"/>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822" name="Google Shape;2822;p4"/>
          <p:cNvGrpSpPr/>
          <p:nvPr/>
        </p:nvGrpSpPr>
        <p:grpSpPr>
          <a:xfrm>
            <a:off x="8471164" y="-89812"/>
            <a:ext cx="1236640" cy="1210852"/>
            <a:chOff x="236475" y="527300"/>
            <a:chExt cx="1124525" cy="1101075"/>
          </a:xfrm>
        </p:grpSpPr>
        <p:sp>
          <p:nvSpPr>
            <p:cNvPr id="2823" name="Google Shape;2823;p4"/>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4"/>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4"/>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4"/>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4"/>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4"/>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4"/>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4"/>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4"/>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4"/>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4"/>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4"/>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4"/>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4"/>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4"/>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4"/>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4"/>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4"/>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4"/>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4"/>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4"/>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4"/>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4"/>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4"/>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4"/>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4"/>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4"/>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4"/>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4"/>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4"/>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4"/>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4"/>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4"/>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4"/>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4"/>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4"/>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4"/>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4"/>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4"/>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4"/>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4"/>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4"/>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4"/>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4"/>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4"/>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4"/>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4"/>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4"/>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4"/>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4"/>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4"/>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4"/>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4"/>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4"/>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4"/>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4"/>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4"/>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4"/>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4"/>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4"/>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4"/>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4"/>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4"/>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4"/>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4"/>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4"/>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4"/>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4"/>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4"/>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4"/>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4"/>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4"/>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4"/>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4"/>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4"/>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4"/>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4"/>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4"/>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4"/>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4"/>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4"/>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4"/>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4"/>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4"/>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4"/>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4"/>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4"/>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4"/>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4"/>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4"/>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4"/>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4"/>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4"/>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4"/>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4"/>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4"/>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4"/>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4"/>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4"/>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4"/>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4"/>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4"/>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4"/>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4"/>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4"/>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4"/>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4"/>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4"/>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4"/>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4"/>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4"/>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4"/>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4"/>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4"/>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4"/>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4"/>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4"/>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4"/>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4"/>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4"/>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4"/>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4"/>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4"/>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4"/>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4"/>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4"/>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4"/>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4"/>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4"/>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4"/>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4"/>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4"/>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4"/>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4"/>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4"/>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4"/>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4"/>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4"/>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4"/>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4"/>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4"/>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4"/>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4"/>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4"/>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4"/>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4"/>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4"/>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4"/>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4"/>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4"/>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4"/>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4"/>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4"/>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4"/>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4"/>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4"/>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4"/>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4"/>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4"/>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4"/>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4"/>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4"/>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4"/>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4"/>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4"/>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4"/>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4"/>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4"/>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4"/>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4"/>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4"/>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4"/>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4"/>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4"/>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4"/>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4"/>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4"/>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4"/>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4"/>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4"/>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4"/>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4"/>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4"/>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4"/>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4"/>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4"/>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4"/>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4"/>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4"/>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4"/>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4"/>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4"/>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4"/>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4"/>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4"/>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4"/>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4"/>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4"/>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4"/>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4"/>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4"/>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4"/>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4"/>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4"/>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4"/>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4"/>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4"/>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4"/>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4"/>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4"/>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4"/>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4"/>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4"/>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4"/>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4"/>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4"/>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4"/>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4"/>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4"/>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4"/>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4"/>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4"/>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4"/>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4"/>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4"/>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4"/>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4"/>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4"/>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4"/>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4"/>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4"/>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4"/>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4"/>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4"/>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4"/>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4"/>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4"/>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4"/>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4"/>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4"/>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4"/>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4"/>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4"/>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4"/>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4"/>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4"/>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4"/>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4"/>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4"/>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4"/>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4"/>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4"/>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4"/>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4"/>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4"/>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4"/>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4"/>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4"/>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4"/>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4"/>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4"/>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4"/>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4"/>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4"/>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4"/>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4"/>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4"/>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4"/>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4"/>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4"/>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4"/>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4"/>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4"/>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4"/>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4"/>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4"/>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4"/>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4"/>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4"/>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4"/>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4"/>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4"/>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4"/>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4"/>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4"/>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4"/>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4"/>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4"/>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4"/>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4"/>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4"/>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4"/>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4"/>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4"/>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4"/>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4"/>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4"/>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4"/>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4"/>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4"/>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4"/>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4"/>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4"/>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4"/>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4"/>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4"/>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4"/>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4"/>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4"/>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4"/>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4"/>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4"/>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4"/>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4"/>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4"/>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4"/>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4"/>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4"/>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4"/>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4"/>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4"/>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4"/>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4"/>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4"/>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4"/>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4"/>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4"/>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4"/>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4"/>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4"/>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4"/>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4"/>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4"/>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4"/>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4"/>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4"/>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4"/>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4"/>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4"/>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4"/>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4"/>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4"/>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4"/>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4"/>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4"/>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4"/>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4"/>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4"/>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4"/>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4"/>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4"/>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4"/>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4"/>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4"/>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4"/>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4"/>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4"/>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4"/>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4"/>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4"/>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4"/>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4"/>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4"/>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4"/>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4"/>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4"/>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4"/>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4"/>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4"/>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4"/>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4"/>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4"/>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4"/>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4"/>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4"/>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4"/>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4"/>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4"/>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4"/>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4"/>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4"/>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4"/>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4"/>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4"/>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4"/>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4"/>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4"/>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4"/>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4"/>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4"/>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4"/>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4"/>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4"/>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4"/>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4"/>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4"/>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4"/>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4"/>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4"/>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4"/>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4"/>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4"/>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4"/>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4"/>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4"/>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4"/>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4"/>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4"/>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4"/>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4"/>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4"/>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4"/>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4"/>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4"/>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4"/>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4"/>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4"/>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4"/>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4"/>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4"/>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4"/>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4"/>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4"/>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4"/>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4"/>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4"/>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4"/>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4"/>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4"/>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4"/>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4"/>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4"/>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4"/>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4"/>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4"/>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4"/>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4"/>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4"/>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4"/>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4"/>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4"/>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4"/>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4"/>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4"/>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4"/>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4"/>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4"/>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4"/>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4"/>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4"/>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4"/>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4"/>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4"/>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4"/>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4"/>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4"/>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4"/>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4"/>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4"/>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4"/>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4"/>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4"/>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4"/>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4"/>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4"/>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4"/>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4"/>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4"/>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4"/>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4"/>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4"/>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4"/>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4"/>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4"/>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4"/>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4"/>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4"/>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4"/>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4"/>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4"/>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4"/>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4"/>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4"/>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4"/>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4"/>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4"/>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4"/>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4"/>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4"/>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4"/>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4"/>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4"/>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4"/>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4"/>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4"/>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4"/>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4"/>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4"/>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4"/>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4"/>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4"/>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4"/>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4"/>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4"/>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4"/>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4"/>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4"/>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4"/>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4"/>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4"/>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4"/>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4"/>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4"/>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4"/>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4"/>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4"/>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4"/>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4"/>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4"/>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4"/>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4"/>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4"/>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4"/>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4"/>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4"/>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4"/>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4"/>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4"/>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4"/>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4"/>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4"/>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4"/>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4"/>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4"/>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4"/>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4"/>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4"/>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4"/>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4"/>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4"/>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4"/>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4"/>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4"/>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4"/>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4"/>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4"/>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4"/>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4"/>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4"/>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4"/>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4"/>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4"/>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4"/>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4"/>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4"/>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4"/>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4"/>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4"/>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4"/>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4"/>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4"/>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4"/>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4"/>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4"/>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4"/>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4"/>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4"/>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4"/>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4"/>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4"/>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4"/>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4"/>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4"/>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4"/>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4"/>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4"/>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4"/>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4"/>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4"/>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4"/>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4"/>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4"/>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4"/>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4"/>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4"/>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4"/>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4"/>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4"/>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4"/>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4"/>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4"/>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4"/>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4"/>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4"/>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4"/>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4"/>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4"/>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4"/>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4"/>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4"/>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4"/>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4"/>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4"/>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4"/>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4"/>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4"/>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4"/>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4"/>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4"/>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4"/>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4"/>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4"/>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4"/>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4"/>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4"/>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4"/>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4"/>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4"/>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4"/>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4"/>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4"/>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4"/>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4"/>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4"/>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4"/>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4"/>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4"/>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4"/>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4"/>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4"/>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4"/>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4"/>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4"/>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4"/>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4"/>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4"/>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4"/>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4"/>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4"/>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4"/>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4"/>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4"/>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4"/>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4"/>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4"/>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4"/>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4"/>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4"/>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4"/>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4"/>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4"/>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4"/>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4"/>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4"/>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4"/>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4"/>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4"/>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4"/>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4"/>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4"/>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4"/>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4"/>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4"/>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4"/>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4"/>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4"/>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4"/>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4"/>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4"/>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4"/>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4"/>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4"/>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4"/>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4"/>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4"/>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4"/>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4"/>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4"/>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4"/>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4"/>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4"/>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4"/>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4"/>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4"/>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4"/>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4"/>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4"/>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4"/>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4"/>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4"/>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4"/>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4"/>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4"/>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4"/>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4"/>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4"/>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4"/>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4"/>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4"/>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4"/>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4"/>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4"/>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4"/>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4"/>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4"/>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4"/>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4"/>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4"/>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4"/>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4"/>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4"/>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4"/>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4"/>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4"/>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4"/>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4"/>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4"/>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4"/>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4"/>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4"/>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4"/>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4"/>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4"/>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4"/>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4"/>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4"/>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4"/>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4"/>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4"/>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4"/>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4"/>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4"/>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4"/>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4"/>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solidFill>
          <a:schemeClr val="lt1"/>
        </a:solidFill>
      </p:bgPr>
    </p:bg>
    <p:spTree>
      <p:nvGrpSpPr>
        <p:cNvPr id="3557" name="Shape 3557"/>
        <p:cNvGrpSpPr/>
        <p:nvPr/>
      </p:nvGrpSpPr>
      <p:grpSpPr>
        <a:xfrm>
          <a:off x="0" y="0"/>
          <a:ext cx="0" cy="0"/>
          <a:chOff x="0" y="0"/>
          <a:chExt cx="0" cy="0"/>
        </a:xfrm>
      </p:grpSpPr>
      <p:sp>
        <p:nvSpPr>
          <p:cNvPr id="3558" name="Google Shape;3558;p5"/>
          <p:cNvSpPr txBox="1"/>
          <p:nvPr>
            <p:ph idx="1" type="body"/>
          </p:nvPr>
        </p:nvSpPr>
        <p:spPr>
          <a:xfrm>
            <a:off x="755900" y="1163550"/>
            <a:ext cx="37260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1600"/>
              </a:spcBef>
              <a:spcAft>
                <a:spcPts val="0"/>
              </a:spcAft>
              <a:buSzPts val="1100"/>
              <a:buChar char="○"/>
              <a:defRPr sz="1100"/>
            </a:lvl2pPr>
            <a:lvl3pPr indent="-298450" lvl="2" marL="1371600">
              <a:spcBef>
                <a:spcPts val="1600"/>
              </a:spcBef>
              <a:spcAft>
                <a:spcPts val="0"/>
              </a:spcAft>
              <a:buSzPts val="1100"/>
              <a:buChar char="■"/>
              <a:defRPr sz="1100"/>
            </a:lvl3pPr>
            <a:lvl4pPr indent="-298450" lvl="3" marL="1828800">
              <a:spcBef>
                <a:spcPts val="1600"/>
              </a:spcBef>
              <a:spcAft>
                <a:spcPts val="0"/>
              </a:spcAft>
              <a:buSzPts val="1100"/>
              <a:buChar char="●"/>
              <a:defRPr sz="1100"/>
            </a:lvl4pPr>
            <a:lvl5pPr indent="-298450" lvl="4" marL="2286000">
              <a:spcBef>
                <a:spcPts val="1600"/>
              </a:spcBef>
              <a:spcAft>
                <a:spcPts val="0"/>
              </a:spcAft>
              <a:buSzPts val="1100"/>
              <a:buChar char="○"/>
              <a:defRPr sz="1100"/>
            </a:lvl5pPr>
            <a:lvl6pPr indent="-298450" lvl="5" marL="2743200">
              <a:spcBef>
                <a:spcPts val="1600"/>
              </a:spcBef>
              <a:spcAft>
                <a:spcPts val="0"/>
              </a:spcAft>
              <a:buSzPts val="1100"/>
              <a:buChar char="■"/>
              <a:defRPr sz="1100"/>
            </a:lvl6pPr>
            <a:lvl7pPr indent="-298450" lvl="6" marL="3200400">
              <a:spcBef>
                <a:spcPts val="1600"/>
              </a:spcBef>
              <a:spcAft>
                <a:spcPts val="0"/>
              </a:spcAft>
              <a:buSzPts val="1100"/>
              <a:buChar char="●"/>
              <a:defRPr sz="1100"/>
            </a:lvl7pPr>
            <a:lvl8pPr indent="-298450" lvl="7" marL="3657600">
              <a:spcBef>
                <a:spcPts val="1600"/>
              </a:spcBef>
              <a:spcAft>
                <a:spcPts val="0"/>
              </a:spcAft>
              <a:buSzPts val="1100"/>
              <a:buChar char="○"/>
              <a:defRPr sz="1100"/>
            </a:lvl8pPr>
            <a:lvl9pPr indent="-298450" lvl="8" marL="4114800">
              <a:spcBef>
                <a:spcPts val="1600"/>
              </a:spcBef>
              <a:spcAft>
                <a:spcPts val="1600"/>
              </a:spcAft>
              <a:buSzPts val="1100"/>
              <a:buChar char="■"/>
              <a:defRPr sz="1100"/>
            </a:lvl9pPr>
          </a:lstStyle>
          <a:p/>
        </p:txBody>
      </p:sp>
      <p:sp>
        <p:nvSpPr>
          <p:cNvPr id="3559" name="Google Shape;3559;p5"/>
          <p:cNvSpPr txBox="1"/>
          <p:nvPr>
            <p:ph idx="2" type="body"/>
          </p:nvPr>
        </p:nvSpPr>
        <p:spPr>
          <a:xfrm>
            <a:off x="4966898" y="1163550"/>
            <a:ext cx="3726000" cy="3416400"/>
          </a:xfrm>
          <a:prstGeom prst="rect">
            <a:avLst/>
          </a:prstGeom>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1600"/>
              </a:spcBef>
              <a:spcAft>
                <a:spcPts val="0"/>
              </a:spcAft>
              <a:buSzPts val="1100"/>
              <a:buChar char="○"/>
              <a:defRPr sz="1100"/>
            </a:lvl2pPr>
            <a:lvl3pPr indent="-298450" lvl="2" marL="1371600">
              <a:spcBef>
                <a:spcPts val="1600"/>
              </a:spcBef>
              <a:spcAft>
                <a:spcPts val="0"/>
              </a:spcAft>
              <a:buSzPts val="1100"/>
              <a:buChar char="■"/>
              <a:defRPr sz="1100"/>
            </a:lvl3pPr>
            <a:lvl4pPr indent="-298450" lvl="3" marL="1828800">
              <a:spcBef>
                <a:spcPts val="1600"/>
              </a:spcBef>
              <a:spcAft>
                <a:spcPts val="0"/>
              </a:spcAft>
              <a:buSzPts val="1100"/>
              <a:buChar char="●"/>
              <a:defRPr sz="1100"/>
            </a:lvl4pPr>
            <a:lvl5pPr indent="-298450" lvl="4" marL="2286000">
              <a:spcBef>
                <a:spcPts val="1600"/>
              </a:spcBef>
              <a:spcAft>
                <a:spcPts val="0"/>
              </a:spcAft>
              <a:buSzPts val="1100"/>
              <a:buChar char="○"/>
              <a:defRPr sz="1100"/>
            </a:lvl5pPr>
            <a:lvl6pPr indent="-298450" lvl="5" marL="2743200">
              <a:spcBef>
                <a:spcPts val="1600"/>
              </a:spcBef>
              <a:spcAft>
                <a:spcPts val="0"/>
              </a:spcAft>
              <a:buSzPts val="1100"/>
              <a:buChar char="■"/>
              <a:defRPr sz="1100"/>
            </a:lvl6pPr>
            <a:lvl7pPr indent="-298450" lvl="6" marL="3200400">
              <a:spcBef>
                <a:spcPts val="1600"/>
              </a:spcBef>
              <a:spcAft>
                <a:spcPts val="0"/>
              </a:spcAft>
              <a:buSzPts val="1100"/>
              <a:buChar char="●"/>
              <a:defRPr sz="1100"/>
            </a:lvl7pPr>
            <a:lvl8pPr indent="-298450" lvl="7" marL="3657600">
              <a:spcBef>
                <a:spcPts val="1600"/>
              </a:spcBef>
              <a:spcAft>
                <a:spcPts val="0"/>
              </a:spcAft>
              <a:buSzPts val="1100"/>
              <a:buChar char="○"/>
              <a:defRPr sz="1100"/>
            </a:lvl8pPr>
            <a:lvl9pPr indent="-298450" lvl="8" marL="4114800">
              <a:spcBef>
                <a:spcPts val="1600"/>
              </a:spcBef>
              <a:spcAft>
                <a:spcPts val="1600"/>
              </a:spcAft>
              <a:buSzPts val="1100"/>
              <a:buChar char="■"/>
              <a:defRPr sz="1100"/>
            </a:lvl9pPr>
          </a:lstStyle>
          <a:p/>
        </p:txBody>
      </p:sp>
      <p:sp>
        <p:nvSpPr>
          <p:cNvPr id="3560" name="Google Shape;3560;p5"/>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61" name="Shape 3561"/>
        <p:cNvGrpSpPr/>
        <p:nvPr/>
      </p:nvGrpSpPr>
      <p:grpSpPr>
        <a:xfrm>
          <a:off x="0" y="0"/>
          <a:ext cx="0" cy="0"/>
          <a:chOff x="0" y="0"/>
          <a:chExt cx="0" cy="0"/>
        </a:xfrm>
      </p:grpSpPr>
      <p:sp>
        <p:nvSpPr>
          <p:cNvPr id="3562" name="Google Shape;3562;p6"/>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563" name="Shape 3563"/>
        <p:cNvGrpSpPr/>
        <p:nvPr/>
      </p:nvGrpSpPr>
      <p:grpSpPr>
        <a:xfrm>
          <a:off x="0" y="0"/>
          <a:ext cx="0" cy="0"/>
          <a:chOff x="0" y="0"/>
          <a:chExt cx="0" cy="0"/>
        </a:xfrm>
      </p:grpSpPr>
      <p:sp>
        <p:nvSpPr>
          <p:cNvPr id="3564" name="Google Shape;3564;p7"/>
          <p:cNvSpPr txBox="1"/>
          <p:nvPr>
            <p:ph type="title"/>
          </p:nvPr>
        </p:nvSpPr>
        <p:spPr>
          <a:xfrm>
            <a:off x="914050" y="14354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1600"/>
              <a:buNone/>
              <a:defRPr sz="16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565" name="Google Shape;3565;p7"/>
          <p:cNvSpPr txBox="1"/>
          <p:nvPr>
            <p:ph idx="1" type="body"/>
          </p:nvPr>
        </p:nvSpPr>
        <p:spPr>
          <a:xfrm>
            <a:off x="914050" y="2269400"/>
            <a:ext cx="2808000" cy="22716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3566" name="Google Shape;3566;p7"/>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567" name="Shape 3567"/>
        <p:cNvGrpSpPr/>
        <p:nvPr/>
      </p:nvGrpSpPr>
      <p:grpSpPr>
        <a:xfrm>
          <a:off x="0" y="0"/>
          <a:ext cx="0" cy="0"/>
          <a:chOff x="0" y="0"/>
          <a:chExt cx="0" cy="0"/>
        </a:xfrm>
      </p:grpSpPr>
      <p:sp>
        <p:nvSpPr>
          <p:cNvPr id="3568" name="Google Shape;3568;p8"/>
          <p:cNvSpPr/>
          <p:nvPr/>
        </p:nvSpPr>
        <p:spPr>
          <a:xfrm>
            <a:off x="-45000" y="753450"/>
            <a:ext cx="4371900" cy="34842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
          <p:cNvSpPr txBox="1"/>
          <p:nvPr>
            <p:ph type="title"/>
          </p:nvPr>
        </p:nvSpPr>
        <p:spPr>
          <a:xfrm>
            <a:off x="566450" y="450150"/>
            <a:ext cx="3394800" cy="40908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1"/>
              </a:buClr>
              <a:buSzPts val="4800"/>
              <a:buNone/>
              <a:defRPr sz="48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grpSp>
        <p:nvGrpSpPr>
          <p:cNvPr id="3570" name="Google Shape;3570;p8"/>
          <p:cNvGrpSpPr/>
          <p:nvPr/>
        </p:nvGrpSpPr>
        <p:grpSpPr>
          <a:xfrm>
            <a:off x="7914133" y="3335880"/>
            <a:ext cx="2088805" cy="2045357"/>
            <a:chOff x="236475" y="527300"/>
            <a:chExt cx="1124525" cy="1101075"/>
          </a:xfrm>
        </p:grpSpPr>
        <p:sp>
          <p:nvSpPr>
            <p:cNvPr id="3571" name="Google Shape;3571;p8"/>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305" name="Shape 4305"/>
        <p:cNvGrpSpPr/>
        <p:nvPr/>
      </p:nvGrpSpPr>
      <p:grpSpPr>
        <a:xfrm>
          <a:off x="0" y="0"/>
          <a:ext cx="0" cy="0"/>
          <a:chOff x="0" y="0"/>
          <a:chExt cx="0" cy="0"/>
        </a:xfrm>
      </p:grpSpPr>
      <p:sp>
        <p:nvSpPr>
          <p:cNvPr id="4306" name="Google Shape;4306;p9"/>
          <p:cNvSpPr txBox="1"/>
          <p:nvPr>
            <p:ph idx="1" type="subTitle"/>
          </p:nvPr>
        </p:nvSpPr>
        <p:spPr>
          <a:xfrm>
            <a:off x="2590950" y="948450"/>
            <a:ext cx="3962100" cy="777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1200"/>
              <a:buNone/>
              <a:defRPr sz="1200"/>
            </a:lvl1pPr>
            <a:lvl2pPr lvl="1" algn="ctr">
              <a:lnSpc>
                <a:spcPct val="100000"/>
              </a:lnSpc>
              <a:spcBef>
                <a:spcPts val="0"/>
              </a:spcBef>
              <a:spcAft>
                <a:spcPts val="0"/>
              </a:spcAft>
              <a:buSzPts val="1200"/>
              <a:buNone/>
              <a:defRPr sz="1200"/>
            </a:lvl2pPr>
            <a:lvl3pPr lvl="2" algn="ctr">
              <a:lnSpc>
                <a:spcPct val="100000"/>
              </a:lnSpc>
              <a:spcBef>
                <a:spcPts val="0"/>
              </a:spcBef>
              <a:spcAft>
                <a:spcPts val="0"/>
              </a:spcAft>
              <a:buSzPts val="1200"/>
              <a:buNone/>
              <a:defRPr sz="1200"/>
            </a:lvl3pPr>
            <a:lvl4pPr lvl="3" algn="ctr">
              <a:lnSpc>
                <a:spcPct val="100000"/>
              </a:lnSpc>
              <a:spcBef>
                <a:spcPts val="0"/>
              </a:spcBef>
              <a:spcAft>
                <a:spcPts val="0"/>
              </a:spcAft>
              <a:buSzPts val="1200"/>
              <a:buNone/>
              <a:defRPr sz="1200"/>
            </a:lvl4pPr>
            <a:lvl5pPr lvl="4" algn="ctr">
              <a:lnSpc>
                <a:spcPct val="100000"/>
              </a:lnSpc>
              <a:spcBef>
                <a:spcPts val="0"/>
              </a:spcBef>
              <a:spcAft>
                <a:spcPts val="0"/>
              </a:spcAft>
              <a:buSzPts val="1200"/>
              <a:buNone/>
              <a:defRPr sz="1200"/>
            </a:lvl5pPr>
            <a:lvl6pPr lvl="5" algn="ctr">
              <a:lnSpc>
                <a:spcPct val="100000"/>
              </a:lnSpc>
              <a:spcBef>
                <a:spcPts val="0"/>
              </a:spcBef>
              <a:spcAft>
                <a:spcPts val="0"/>
              </a:spcAft>
              <a:buSzPts val="1200"/>
              <a:buNone/>
              <a:defRPr sz="1200"/>
            </a:lvl6pPr>
            <a:lvl7pPr lvl="6" algn="ctr">
              <a:lnSpc>
                <a:spcPct val="100000"/>
              </a:lnSpc>
              <a:spcBef>
                <a:spcPts val="0"/>
              </a:spcBef>
              <a:spcAft>
                <a:spcPts val="0"/>
              </a:spcAft>
              <a:buSzPts val="1200"/>
              <a:buNone/>
              <a:defRPr sz="1200"/>
            </a:lvl7pPr>
            <a:lvl8pPr lvl="7" algn="ctr">
              <a:lnSpc>
                <a:spcPct val="100000"/>
              </a:lnSpc>
              <a:spcBef>
                <a:spcPts val="0"/>
              </a:spcBef>
              <a:spcAft>
                <a:spcPts val="0"/>
              </a:spcAft>
              <a:buSzPts val="1200"/>
              <a:buNone/>
              <a:defRPr sz="1200"/>
            </a:lvl8pPr>
            <a:lvl9pPr lvl="8" algn="ctr">
              <a:lnSpc>
                <a:spcPct val="100000"/>
              </a:lnSpc>
              <a:spcBef>
                <a:spcPts val="0"/>
              </a:spcBef>
              <a:spcAft>
                <a:spcPts val="0"/>
              </a:spcAft>
              <a:buSzPts val="1200"/>
              <a:buNone/>
              <a:defRPr sz="1200"/>
            </a:lvl9pPr>
          </a:lstStyle>
          <a:p/>
        </p:txBody>
      </p:sp>
      <p:sp>
        <p:nvSpPr>
          <p:cNvPr id="4307" name="Google Shape;4307;p9"/>
          <p:cNvSpPr txBox="1"/>
          <p:nvPr>
            <p:ph idx="2" type="body"/>
          </p:nvPr>
        </p:nvSpPr>
        <p:spPr>
          <a:xfrm>
            <a:off x="5062525" y="2030850"/>
            <a:ext cx="3316200" cy="2522400"/>
          </a:xfrm>
          <a:prstGeom prst="rect">
            <a:avLst/>
          </a:prstGeom>
        </p:spPr>
        <p:txBody>
          <a:bodyPr anchorCtr="0" anchor="ctr" bIns="91425" lIns="91425" spcFirstLastPara="1" rIns="91425" wrap="square" tIns="91425">
            <a:noAutofit/>
          </a:bodyPr>
          <a:lstStyle>
            <a:lvl1pPr indent="-317500" lvl="0" marL="457200">
              <a:spcBef>
                <a:spcPts val="0"/>
              </a:spcBef>
              <a:spcAft>
                <a:spcPts val="0"/>
              </a:spcAft>
              <a:buSzPts val="14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308" name="Google Shape;4308;p9"/>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
        <p:nvSpPr>
          <p:cNvPr id="4309" name="Google Shape;4309;p9"/>
          <p:cNvSpPr/>
          <p:nvPr/>
        </p:nvSpPr>
        <p:spPr>
          <a:xfrm>
            <a:off x="5832022" y="4661525"/>
            <a:ext cx="3232040" cy="3232125"/>
          </a:xfrm>
          <a:custGeom>
            <a:rect b="b" l="l" r="r" t="t"/>
            <a:pathLst>
              <a:path extrusionOk="0" h="76050" w="76048">
                <a:moveTo>
                  <a:pt x="38024" y="210"/>
                </a:moveTo>
                <a:cubicBezTo>
                  <a:pt x="58874" y="210"/>
                  <a:pt x="75838" y="17174"/>
                  <a:pt x="75838" y="38024"/>
                </a:cubicBezTo>
                <a:cubicBezTo>
                  <a:pt x="75838" y="58876"/>
                  <a:pt x="58874" y="75840"/>
                  <a:pt x="38024" y="75840"/>
                </a:cubicBezTo>
                <a:cubicBezTo>
                  <a:pt x="17173" y="75840"/>
                  <a:pt x="209" y="58876"/>
                  <a:pt x="209" y="38024"/>
                </a:cubicBezTo>
                <a:cubicBezTo>
                  <a:pt x="209" y="17174"/>
                  <a:pt x="17173" y="210"/>
                  <a:pt x="38024" y="210"/>
                </a:cubicBezTo>
                <a:close/>
                <a:moveTo>
                  <a:pt x="38024" y="1"/>
                </a:moveTo>
                <a:cubicBezTo>
                  <a:pt x="17058" y="1"/>
                  <a:pt x="0" y="17059"/>
                  <a:pt x="0" y="38024"/>
                </a:cubicBezTo>
                <a:cubicBezTo>
                  <a:pt x="0" y="58992"/>
                  <a:pt x="17058" y="76049"/>
                  <a:pt x="38024" y="76049"/>
                </a:cubicBezTo>
                <a:cubicBezTo>
                  <a:pt x="58989" y="76049"/>
                  <a:pt x="76047" y="58992"/>
                  <a:pt x="76047" y="38024"/>
                </a:cubicBezTo>
                <a:cubicBezTo>
                  <a:pt x="76047" y="17059"/>
                  <a:pt x="58989" y="1"/>
                  <a:pt x="3802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
          <p:cNvSpPr/>
          <p:nvPr/>
        </p:nvSpPr>
        <p:spPr>
          <a:xfrm>
            <a:off x="508098" y="123226"/>
            <a:ext cx="1095856" cy="1095856"/>
          </a:xfrm>
          <a:custGeom>
            <a:rect b="b" l="l" r="r" t="t"/>
            <a:pathLst>
              <a:path extrusionOk="0" h="44706" w="44706">
                <a:moveTo>
                  <a:pt x="22353" y="211"/>
                </a:moveTo>
                <a:cubicBezTo>
                  <a:pt x="34563" y="211"/>
                  <a:pt x="44496" y="10143"/>
                  <a:pt x="44496" y="22353"/>
                </a:cubicBezTo>
                <a:cubicBezTo>
                  <a:pt x="44496" y="34565"/>
                  <a:pt x="34563" y="44496"/>
                  <a:pt x="22353" y="44496"/>
                </a:cubicBezTo>
                <a:cubicBezTo>
                  <a:pt x="10144" y="44496"/>
                  <a:pt x="209" y="34563"/>
                  <a:pt x="209" y="22355"/>
                </a:cubicBezTo>
                <a:cubicBezTo>
                  <a:pt x="209" y="10144"/>
                  <a:pt x="10143" y="211"/>
                  <a:pt x="22353" y="211"/>
                </a:cubicBezTo>
                <a:close/>
                <a:moveTo>
                  <a:pt x="22353" y="0"/>
                </a:moveTo>
                <a:cubicBezTo>
                  <a:pt x="10028" y="0"/>
                  <a:pt x="0" y="10028"/>
                  <a:pt x="0" y="22353"/>
                </a:cubicBezTo>
                <a:cubicBezTo>
                  <a:pt x="0" y="34678"/>
                  <a:pt x="10028" y="44706"/>
                  <a:pt x="22353" y="44706"/>
                </a:cubicBezTo>
                <a:cubicBezTo>
                  <a:pt x="34678" y="44706"/>
                  <a:pt x="44706" y="34678"/>
                  <a:pt x="44706" y="22353"/>
                </a:cubicBezTo>
                <a:cubicBezTo>
                  <a:pt x="44706" y="10028"/>
                  <a:pt x="34678" y="0"/>
                  <a:pt x="223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311" name="Google Shape;4311;p9"/>
          <p:cNvGrpSpPr/>
          <p:nvPr/>
        </p:nvGrpSpPr>
        <p:grpSpPr>
          <a:xfrm>
            <a:off x="-750851" y="123226"/>
            <a:ext cx="1801489" cy="1763922"/>
            <a:chOff x="236475" y="527300"/>
            <a:chExt cx="1124525" cy="1101075"/>
          </a:xfrm>
        </p:grpSpPr>
        <p:sp>
          <p:nvSpPr>
            <p:cNvPr id="4312" name="Google Shape;4312;p9"/>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9"/>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9"/>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9"/>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9"/>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9"/>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9"/>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9"/>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9"/>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9"/>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9"/>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9"/>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9"/>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9"/>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9"/>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9"/>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9"/>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9"/>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9"/>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46" name="Google Shape;5046;p9"/>
          <p:cNvSpPr/>
          <p:nvPr/>
        </p:nvSpPr>
        <p:spPr>
          <a:xfrm>
            <a:off x="8366832" y="4942645"/>
            <a:ext cx="107096" cy="103087"/>
          </a:xfrm>
          <a:custGeom>
            <a:rect b="b" l="l" r="r" t="t"/>
            <a:pathLst>
              <a:path extrusionOk="0" h="2237" w="2324">
                <a:moveTo>
                  <a:pt x="1207" y="1"/>
                </a:moveTo>
                <a:cubicBezTo>
                  <a:pt x="753" y="1"/>
                  <a:pt x="346" y="272"/>
                  <a:pt x="173" y="690"/>
                </a:cubicBezTo>
                <a:cubicBezTo>
                  <a:pt x="0" y="1109"/>
                  <a:pt x="96" y="1589"/>
                  <a:pt x="415" y="1909"/>
                </a:cubicBezTo>
                <a:cubicBezTo>
                  <a:pt x="629" y="2123"/>
                  <a:pt x="915" y="2237"/>
                  <a:pt x="1206" y="2237"/>
                </a:cubicBezTo>
                <a:cubicBezTo>
                  <a:pt x="1350" y="2237"/>
                  <a:pt x="1496" y="2209"/>
                  <a:pt x="1634" y="2152"/>
                </a:cubicBezTo>
                <a:cubicBezTo>
                  <a:pt x="2051" y="1977"/>
                  <a:pt x="2324" y="1571"/>
                  <a:pt x="2324" y="1118"/>
                </a:cubicBezTo>
                <a:cubicBezTo>
                  <a:pt x="2324" y="501"/>
                  <a:pt x="1824" y="1"/>
                  <a:pt x="120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047" name="Shape 5047"/>
        <p:cNvGrpSpPr/>
        <p:nvPr/>
      </p:nvGrpSpPr>
      <p:grpSpPr>
        <a:xfrm>
          <a:off x="0" y="0"/>
          <a:ext cx="0" cy="0"/>
          <a:chOff x="0" y="0"/>
          <a:chExt cx="0" cy="0"/>
        </a:xfrm>
      </p:grpSpPr>
      <p:sp>
        <p:nvSpPr>
          <p:cNvPr id="5048" name="Google Shape;5048;p10"/>
          <p:cNvSpPr txBox="1"/>
          <p:nvPr>
            <p:ph idx="1" type="body"/>
          </p:nvPr>
        </p:nvSpPr>
        <p:spPr>
          <a:xfrm>
            <a:off x="6294250" y="1867275"/>
            <a:ext cx="2108400" cy="2296800"/>
          </a:xfrm>
          <a:prstGeom prst="rect">
            <a:avLst/>
          </a:prstGeom>
        </p:spPr>
        <p:txBody>
          <a:bodyPr anchorCtr="0" anchor="t" bIns="91425" lIns="91425" spcFirstLastPara="1" rIns="91425" wrap="square" tIns="91425">
            <a:noAutofit/>
          </a:bodyPr>
          <a:lstStyle>
            <a:lvl1pPr indent="-228600" lvl="0" marL="457200">
              <a:lnSpc>
                <a:spcPct val="100000"/>
              </a:lnSpc>
              <a:spcBef>
                <a:spcPts val="0"/>
              </a:spcBef>
              <a:spcAft>
                <a:spcPts val="0"/>
              </a:spcAft>
              <a:buSzPts val="1800"/>
              <a:buNone/>
              <a:defRPr sz="1800"/>
            </a:lvl1pPr>
          </a:lstStyle>
          <a:p/>
        </p:txBody>
      </p:sp>
      <p:sp>
        <p:nvSpPr>
          <p:cNvPr id="5049" name="Google Shape;5049;p10"/>
          <p:cNvSpPr txBox="1"/>
          <p:nvPr>
            <p:ph type="title"/>
          </p:nvPr>
        </p:nvSpPr>
        <p:spPr>
          <a:xfrm>
            <a:off x="1698600" y="438450"/>
            <a:ext cx="57468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800"/>
              <a:buFont typeface="Poppins"/>
              <a:buNone/>
              <a:defRPr b="1" sz="1800">
                <a:latin typeface="Poppins"/>
                <a:ea typeface="Poppins"/>
                <a:cs typeface="Poppins"/>
                <a:sym typeface="Poppins"/>
              </a:defRPr>
            </a:lvl1pPr>
            <a:lvl2pPr lvl="1" rtl="0" algn="ctr">
              <a:spcBef>
                <a:spcPts val="0"/>
              </a:spcBef>
              <a:spcAft>
                <a:spcPts val="0"/>
              </a:spcAft>
              <a:buSzPts val="2800"/>
              <a:buNone/>
              <a:defRPr/>
            </a:lvl2pPr>
            <a:lvl3pPr lvl="2" rtl="0" algn="ctr">
              <a:spcBef>
                <a:spcPts val="0"/>
              </a:spcBef>
              <a:spcAft>
                <a:spcPts val="0"/>
              </a:spcAft>
              <a:buSzPts val="2800"/>
              <a:buNone/>
              <a:defRPr/>
            </a:lvl3pPr>
            <a:lvl4pPr lvl="3" rtl="0" algn="ctr">
              <a:spcBef>
                <a:spcPts val="0"/>
              </a:spcBef>
              <a:spcAft>
                <a:spcPts val="0"/>
              </a:spcAft>
              <a:buSzPts val="2800"/>
              <a:buNone/>
              <a:defRPr/>
            </a:lvl4pPr>
            <a:lvl5pPr lvl="4" rtl="0" algn="ctr">
              <a:spcBef>
                <a:spcPts val="0"/>
              </a:spcBef>
              <a:spcAft>
                <a:spcPts val="0"/>
              </a:spcAft>
              <a:buSzPts val="2800"/>
              <a:buNone/>
              <a:defRPr/>
            </a:lvl5pPr>
            <a:lvl6pPr lvl="5" rtl="0" algn="ctr">
              <a:spcBef>
                <a:spcPts val="0"/>
              </a:spcBef>
              <a:spcAft>
                <a:spcPts val="0"/>
              </a:spcAft>
              <a:buSzPts val="2800"/>
              <a:buNone/>
              <a:defRPr/>
            </a:lvl6pPr>
            <a:lvl7pPr lvl="6" rtl="0" algn="ctr">
              <a:spcBef>
                <a:spcPts val="0"/>
              </a:spcBef>
              <a:spcAft>
                <a:spcPts val="0"/>
              </a:spcAft>
              <a:buSzPts val="2800"/>
              <a:buNone/>
              <a:defRPr/>
            </a:lvl7pPr>
            <a:lvl8pPr lvl="7" rtl="0" algn="ctr">
              <a:spcBef>
                <a:spcPts val="0"/>
              </a:spcBef>
              <a:spcAft>
                <a:spcPts val="0"/>
              </a:spcAft>
              <a:buSzPts val="2800"/>
              <a:buNone/>
              <a:defRPr/>
            </a:lvl8pPr>
            <a:lvl9pPr lvl="8" rtl="0" algn="ctr">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7"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951350" y="445025"/>
            <a:ext cx="5746800" cy="572700"/>
          </a:xfrm>
          <a:prstGeom prst="rect">
            <a:avLst/>
          </a:prstGeom>
          <a:noFill/>
          <a:ln>
            <a:noFill/>
          </a:ln>
        </p:spPr>
        <p:txBody>
          <a:bodyPr anchorCtr="0" anchor="t" bIns="91425" lIns="91425" spcFirstLastPara="1" rIns="91425" wrap="square" tIns="91425">
            <a:noAutofit/>
          </a:bodyPr>
          <a:lstStyle>
            <a:lvl1pPr lvl="0">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1pPr>
            <a:lvl2pPr lvl="1">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2pPr>
            <a:lvl3pPr lvl="2">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3pPr>
            <a:lvl4pPr lvl="3">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4pPr>
            <a:lvl5pPr lvl="4">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5pPr>
            <a:lvl6pPr lvl="5">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6pPr>
            <a:lvl7pPr lvl="6">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7pPr>
            <a:lvl8pPr lvl="7">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8pPr>
            <a:lvl9pPr lvl="8">
              <a:lnSpc>
                <a:spcPct val="100000"/>
              </a:lnSpc>
              <a:spcBef>
                <a:spcPts val="0"/>
              </a:spcBef>
              <a:spcAft>
                <a:spcPts val="0"/>
              </a:spcAft>
              <a:buClr>
                <a:schemeClr val="accent2"/>
              </a:buClr>
              <a:buSzPts val="2800"/>
              <a:buFont typeface="Poppins SemiBold"/>
              <a:buNone/>
              <a:defRPr sz="2800">
                <a:solidFill>
                  <a:schemeClr val="accent2"/>
                </a:solidFill>
                <a:latin typeface="Poppins SemiBold"/>
                <a:ea typeface="Poppins SemiBold"/>
                <a:cs typeface="Poppins SemiBold"/>
                <a:sym typeface="Poppins SemiBold"/>
              </a:defRPr>
            </a:lvl9pPr>
          </a:lstStyle>
          <a:p/>
        </p:txBody>
      </p:sp>
      <p:sp>
        <p:nvSpPr>
          <p:cNvPr id="7" name="Google Shape;7;p1"/>
          <p:cNvSpPr txBox="1"/>
          <p:nvPr>
            <p:ph idx="1" type="body"/>
          </p:nvPr>
        </p:nvSpPr>
        <p:spPr>
          <a:xfrm>
            <a:off x="951350" y="1752375"/>
            <a:ext cx="5746800" cy="2687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1pPr>
            <a:lvl2pPr indent="-317500" lvl="1" marL="9144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2pPr>
            <a:lvl3pPr indent="-317500" lvl="2" marL="13716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3pPr>
            <a:lvl4pPr indent="-317500" lvl="3" marL="18288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4pPr>
            <a:lvl5pPr indent="-317500" lvl="4" marL="22860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5pPr>
            <a:lvl6pPr indent="-317500" lvl="5" marL="27432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6pPr>
            <a:lvl7pPr indent="-317500" lvl="6" marL="32004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7pPr>
            <a:lvl8pPr indent="-317500" lvl="7" marL="3657600">
              <a:lnSpc>
                <a:spcPct val="100000"/>
              </a:lnSpc>
              <a:spcBef>
                <a:spcPts val="1600"/>
              </a:spcBef>
              <a:spcAft>
                <a:spcPts val="0"/>
              </a:spcAft>
              <a:buClr>
                <a:schemeClr val="accent2"/>
              </a:buClr>
              <a:buSzPts val="1400"/>
              <a:buFont typeface="Poppins Light"/>
              <a:buChar char="○"/>
              <a:defRPr>
                <a:solidFill>
                  <a:schemeClr val="accent2"/>
                </a:solidFill>
                <a:latin typeface="Poppins Light"/>
                <a:ea typeface="Poppins Light"/>
                <a:cs typeface="Poppins Light"/>
                <a:sym typeface="Poppins Light"/>
              </a:defRPr>
            </a:lvl8pPr>
            <a:lvl9pPr indent="-317500" lvl="8" marL="4114800">
              <a:lnSpc>
                <a:spcPct val="100000"/>
              </a:lnSpc>
              <a:spcBef>
                <a:spcPts val="1600"/>
              </a:spcBef>
              <a:spcAft>
                <a:spcPts val="1600"/>
              </a:spcAft>
              <a:buClr>
                <a:schemeClr val="accent2"/>
              </a:buClr>
              <a:buSzPts val="1400"/>
              <a:buFont typeface="Poppins Light"/>
              <a:buChar char="■"/>
              <a:defRPr>
                <a:solidFill>
                  <a:schemeClr val="accent2"/>
                </a:solidFill>
                <a:latin typeface="Poppins Light"/>
                <a:ea typeface="Poppins Light"/>
                <a:cs typeface="Poppins Light"/>
                <a:sym typeface="Poppins Ligh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9105" name="Shape 9105"/>
        <p:cNvGrpSpPr/>
        <p:nvPr/>
      </p:nvGrpSpPr>
      <p:grpSpPr>
        <a:xfrm>
          <a:off x="0" y="0"/>
          <a:ext cx="0" cy="0"/>
          <a:chOff x="0" y="0"/>
          <a:chExt cx="0" cy="0"/>
        </a:xfrm>
      </p:grpSpPr>
      <p:sp>
        <p:nvSpPr>
          <p:cNvPr id="9106" name="Google Shape;9106;p28"/>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rtl="0" algn="ctr">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p:txBody>
      </p:sp>
      <p:sp>
        <p:nvSpPr>
          <p:cNvPr id="9107" name="Google Shape;9107;p28"/>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74" r:id="rId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 Id="rId3" Type="http://schemas.openxmlformats.org/officeDocument/2006/relationships/image" Target="../media/image4.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2" name="Shape 9112"/>
        <p:cNvGrpSpPr/>
        <p:nvPr/>
      </p:nvGrpSpPr>
      <p:grpSpPr>
        <a:xfrm>
          <a:off x="0" y="0"/>
          <a:ext cx="0" cy="0"/>
          <a:chOff x="0" y="0"/>
          <a:chExt cx="0" cy="0"/>
        </a:xfrm>
      </p:grpSpPr>
      <p:sp>
        <p:nvSpPr>
          <p:cNvPr id="9113" name="Google Shape;9113;p30"/>
          <p:cNvSpPr txBox="1"/>
          <p:nvPr>
            <p:ph type="ctrTitle"/>
          </p:nvPr>
        </p:nvSpPr>
        <p:spPr>
          <a:xfrm>
            <a:off x="1568525" y="1303700"/>
            <a:ext cx="6056700" cy="2077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sz="3600">
                <a:latin typeface="Arial"/>
                <a:ea typeface="Arial"/>
                <a:cs typeface="Arial"/>
                <a:sym typeface="Arial"/>
              </a:rPr>
              <a:t>Triển khai hệ thống trợ </a:t>
            </a:r>
            <a:r>
              <a:rPr b="1" lang="en" sz="3600">
                <a:latin typeface="Arial"/>
                <a:ea typeface="Arial"/>
                <a:cs typeface="Arial"/>
                <a:sym typeface="Arial"/>
              </a:rPr>
              <a:t>lý</a:t>
            </a:r>
            <a:r>
              <a:rPr b="1" lang="en" sz="3600">
                <a:latin typeface="Arial"/>
                <a:ea typeface="Arial"/>
                <a:cs typeface="Arial"/>
                <a:sym typeface="Arial"/>
              </a:rPr>
              <a:t> giảng dạy ảo trong khóa học trực tuyến MOOCCubeX</a:t>
            </a:r>
            <a:endParaRPr b="1" sz="3600">
              <a:latin typeface="Arial"/>
              <a:ea typeface="Arial"/>
              <a:cs typeface="Arial"/>
              <a:sym typeface="Arial"/>
            </a:endParaRPr>
          </a:p>
        </p:txBody>
      </p:sp>
      <p:sp>
        <p:nvSpPr>
          <p:cNvPr id="9114" name="Google Shape;9114;p30"/>
          <p:cNvSpPr txBox="1"/>
          <p:nvPr/>
        </p:nvSpPr>
        <p:spPr>
          <a:xfrm>
            <a:off x="3361100" y="3249050"/>
            <a:ext cx="5866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oppins Light"/>
              <a:ea typeface="Poppins Light"/>
              <a:cs typeface="Poppins Light"/>
              <a:sym typeface="Poppins Light"/>
            </a:endParaRPr>
          </a:p>
        </p:txBody>
      </p:sp>
      <p:sp>
        <p:nvSpPr>
          <p:cNvPr id="9115" name="Google Shape;9115;p30"/>
          <p:cNvSpPr txBox="1"/>
          <p:nvPr/>
        </p:nvSpPr>
        <p:spPr>
          <a:xfrm>
            <a:off x="4519990" y="3456950"/>
            <a:ext cx="295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solidFill>
                  <a:schemeClr val="lt1"/>
                </a:solidFill>
              </a:rPr>
              <a:t>            Author: Nhóm 2.2</a:t>
            </a:r>
            <a:endParaRPr b="1">
              <a:solidFill>
                <a:schemeClr val="lt1"/>
              </a:solidFill>
            </a:endParaRPr>
          </a:p>
        </p:txBody>
      </p:sp>
      <p:sp>
        <p:nvSpPr>
          <p:cNvPr id="9116" name="Google Shape;9116;p30"/>
          <p:cNvSpPr txBox="1"/>
          <p:nvPr/>
        </p:nvSpPr>
        <p:spPr>
          <a:xfrm>
            <a:off x="4834365" y="3717950"/>
            <a:ext cx="3298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lt1"/>
                </a:solidFill>
              </a:rPr>
              <a:t>Lecturer: Nguyễn Thị Anh Thư</a:t>
            </a:r>
            <a:endParaRPr b="1">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92" name="Shape 9692"/>
        <p:cNvGrpSpPr/>
        <p:nvPr/>
      </p:nvGrpSpPr>
      <p:grpSpPr>
        <a:xfrm>
          <a:off x="0" y="0"/>
          <a:ext cx="0" cy="0"/>
          <a:chOff x="0" y="0"/>
          <a:chExt cx="0" cy="0"/>
        </a:xfrm>
      </p:grpSpPr>
      <p:grpSp>
        <p:nvGrpSpPr>
          <p:cNvPr id="9693" name="Google Shape;9693;p39"/>
          <p:cNvGrpSpPr/>
          <p:nvPr/>
        </p:nvGrpSpPr>
        <p:grpSpPr>
          <a:xfrm>
            <a:off x="-2218175" y="-47537"/>
            <a:ext cx="6379775" cy="5238575"/>
            <a:chOff x="619950" y="238125"/>
            <a:chExt cx="6379775" cy="5238575"/>
          </a:xfrm>
        </p:grpSpPr>
        <p:sp>
          <p:nvSpPr>
            <p:cNvPr id="9694" name="Google Shape;9694;p39"/>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39"/>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39"/>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39"/>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39"/>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39"/>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39"/>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39"/>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39"/>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39"/>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39"/>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39"/>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39"/>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39"/>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39"/>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39"/>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39"/>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39"/>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39"/>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39"/>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39"/>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39"/>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39"/>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39"/>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39"/>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39"/>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39"/>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1" name="Google Shape;9721;p39"/>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39"/>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39"/>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39"/>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39"/>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39"/>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39"/>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39"/>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39"/>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39"/>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1" name="Google Shape;9731;p39"/>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39"/>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39"/>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39"/>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39"/>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39"/>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39"/>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39"/>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39"/>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39"/>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39"/>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39"/>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39"/>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39"/>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39"/>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39"/>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39"/>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39"/>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39"/>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39"/>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39"/>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39"/>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39"/>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39"/>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39"/>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39"/>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39"/>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39"/>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39"/>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39"/>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39"/>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39"/>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39"/>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39"/>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39"/>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39"/>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39"/>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39"/>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39"/>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39"/>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39"/>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39"/>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39"/>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39"/>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39"/>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39"/>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39"/>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39"/>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39"/>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0" name="Google Shape;9780;p39"/>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39"/>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39"/>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39"/>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39"/>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39"/>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39"/>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39"/>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39"/>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39"/>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39"/>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39"/>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39"/>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39"/>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39"/>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39"/>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6" name="Google Shape;9796;p39"/>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7" name="Google Shape;9797;p39"/>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39"/>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39"/>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39"/>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39"/>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39"/>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39"/>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39"/>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39"/>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39"/>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39"/>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39"/>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39"/>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39"/>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39"/>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39"/>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39"/>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39"/>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39"/>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39"/>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39"/>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39"/>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39"/>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39"/>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39"/>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39"/>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39"/>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39"/>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39"/>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39"/>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39"/>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39"/>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9" name="Google Shape;9829;p39"/>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39"/>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39"/>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39"/>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39"/>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39"/>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39"/>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39"/>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39"/>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39"/>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39"/>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39"/>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39"/>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39"/>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3" name="Google Shape;9843;p39"/>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39"/>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39"/>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39"/>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39"/>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39"/>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39"/>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39"/>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39"/>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39"/>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39"/>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4" name="Google Shape;9854;p39"/>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5" name="Google Shape;9855;p39"/>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39"/>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39"/>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39"/>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39"/>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39"/>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39"/>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39"/>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39"/>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39"/>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39"/>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39"/>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39"/>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39"/>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39"/>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39"/>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39"/>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39"/>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39"/>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39"/>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39"/>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39"/>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39"/>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39"/>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39"/>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39"/>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39"/>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39"/>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39"/>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39"/>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39"/>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6" name="Google Shape;9886;p39"/>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39"/>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39"/>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39"/>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39"/>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39"/>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39"/>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39"/>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39"/>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39"/>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39"/>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39"/>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39"/>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39"/>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39"/>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39"/>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39"/>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39"/>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39"/>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39"/>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39"/>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39"/>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39"/>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39"/>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39"/>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39"/>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39"/>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39"/>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39"/>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39"/>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39"/>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39"/>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39"/>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39"/>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39"/>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1" name="Google Shape;9921;p39"/>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2" name="Google Shape;9922;p39"/>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39"/>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39"/>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39"/>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39"/>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39"/>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39"/>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39"/>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0" name="Google Shape;9930;p39"/>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39"/>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39"/>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39"/>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39"/>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39"/>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39"/>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39"/>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39"/>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39"/>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0" name="Google Shape;9940;p39"/>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39"/>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39"/>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39"/>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39"/>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39"/>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39"/>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39"/>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39"/>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39"/>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39"/>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39"/>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39"/>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39"/>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39"/>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5" name="Google Shape;9955;p39"/>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39"/>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39"/>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39"/>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39"/>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39"/>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39"/>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39"/>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39"/>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39"/>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39"/>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39"/>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39"/>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39"/>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39"/>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39"/>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39"/>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39"/>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39"/>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39"/>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39"/>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6" name="Google Shape;9976;p39"/>
          <p:cNvSpPr txBox="1"/>
          <p:nvPr>
            <p:ph type="ctrTitle"/>
          </p:nvPr>
        </p:nvSpPr>
        <p:spPr>
          <a:xfrm>
            <a:off x="4111475" y="2491600"/>
            <a:ext cx="4305900" cy="150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Các công trình nghiên cứu liên quan</a:t>
            </a:r>
            <a:endParaRPr b="1">
              <a:latin typeface="Arial"/>
              <a:ea typeface="Arial"/>
              <a:cs typeface="Arial"/>
              <a:sym typeface="Arial"/>
            </a:endParaRPr>
          </a:p>
        </p:txBody>
      </p:sp>
      <p:sp>
        <p:nvSpPr>
          <p:cNvPr id="9977" name="Google Shape;9977;p39"/>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9978" name="Google Shape;9978;p39"/>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39"/>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0" name="Google Shape;9980;p39"/>
          <p:cNvGrpSpPr/>
          <p:nvPr/>
        </p:nvGrpSpPr>
        <p:grpSpPr>
          <a:xfrm>
            <a:off x="8548374" y="259930"/>
            <a:ext cx="349968" cy="2052568"/>
            <a:chOff x="1037125" y="2236325"/>
            <a:chExt cx="149100" cy="874475"/>
          </a:xfrm>
        </p:grpSpPr>
        <p:sp>
          <p:nvSpPr>
            <p:cNvPr id="9981" name="Google Shape;9981;p39"/>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39"/>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39"/>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39"/>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39"/>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39"/>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39"/>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39"/>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39"/>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39"/>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39"/>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39"/>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39"/>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39"/>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39"/>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39"/>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39"/>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39"/>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39"/>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39"/>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39"/>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39"/>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39"/>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39"/>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39"/>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39"/>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39"/>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39"/>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39"/>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39"/>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1" name="Google Shape;10011;p39"/>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2" name="Google Shape;10012;p39"/>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39"/>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39"/>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39"/>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39"/>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20" name="Shape 10020"/>
        <p:cNvGrpSpPr/>
        <p:nvPr/>
      </p:nvGrpSpPr>
      <p:grpSpPr>
        <a:xfrm>
          <a:off x="0" y="0"/>
          <a:ext cx="0" cy="0"/>
          <a:chOff x="0" y="0"/>
          <a:chExt cx="0" cy="0"/>
        </a:xfrm>
      </p:grpSpPr>
      <p:sp>
        <p:nvSpPr>
          <p:cNvPr id="10021" name="Google Shape;10021;p40"/>
          <p:cNvSpPr/>
          <p:nvPr/>
        </p:nvSpPr>
        <p:spPr>
          <a:xfrm>
            <a:off x="669900" y="908700"/>
            <a:ext cx="7804200" cy="36252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40"/>
          <p:cNvSpPr txBox="1"/>
          <p:nvPr>
            <p:ph idx="1" type="body"/>
          </p:nvPr>
        </p:nvSpPr>
        <p:spPr>
          <a:xfrm>
            <a:off x="926625" y="1758300"/>
            <a:ext cx="4351200" cy="1926000"/>
          </a:xfrm>
          <a:prstGeom prst="rect">
            <a:avLst/>
          </a:prstGeom>
        </p:spPr>
        <p:txBody>
          <a:bodyPr anchorCtr="0" anchor="t" bIns="91425" lIns="91425" spcFirstLastPara="1" rIns="91425" wrap="square" tIns="91425">
            <a:noAutofit/>
          </a:bodyPr>
          <a:lstStyle/>
          <a:p>
            <a:pPr indent="-317500" lvl="0" marL="457200" rtl="0" algn="l">
              <a:lnSpc>
                <a:spcPct val="115000"/>
              </a:lnSpc>
              <a:spcBef>
                <a:spcPts val="0"/>
              </a:spcBef>
              <a:spcAft>
                <a:spcPts val="0"/>
              </a:spcAft>
              <a:buClr>
                <a:schemeClr val="lt1"/>
              </a:buClr>
              <a:buSzPts val="1400"/>
              <a:buFont typeface="Arial"/>
              <a:buChar char="●"/>
            </a:pPr>
            <a:r>
              <a:rPr lang="en">
                <a:solidFill>
                  <a:schemeClr val="lt1"/>
                </a:solidFill>
                <a:latin typeface="Arial"/>
                <a:ea typeface="Arial"/>
                <a:cs typeface="Arial"/>
                <a:sym typeface="Arial"/>
              </a:rPr>
              <a:t>Kwame for Science sử dụng Sentence-BERT</a:t>
            </a:r>
            <a:endParaRPr>
              <a:solidFill>
                <a:schemeClr val="lt1"/>
              </a:solidFill>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a:solidFill>
                  <a:schemeClr val="lt1"/>
                </a:solidFill>
                <a:latin typeface="Arial"/>
                <a:ea typeface="Arial"/>
                <a:cs typeface="Arial"/>
                <a:sym typeface="Arial"/>
              </a:rPr>
              <a:t>Tác động của KnustBot trong giáo dục đại học ở Ghana</a:t>
            </a:r>
            <a:endParaRPr>
              <a:solidFill>
                <a:schemeClr val="lt1"/>
              </a:solidFill>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a:solidFill>
                  <a:schemeClr val="lt1"/>
                </a:solidFill>
                <a:latin typeface="Arial"/>
                <a:ea typeface="Arial"/>
                <a:cs typeface="Arial"/>
                <a:sym typeface="Arial"/>
              </a:rPr>
              <a:t>Rexy, được xây dựng với IBM Watson Assistant</a:t>
            </a:r>
            <a:endParaRPr>
              <a:solidFill>
                <a:schemeClr val="lt1"/>
              </a:solidFill>
              <a:latin typeface="Arial"/>
              <a:ea typeface="Arial"/>
              <a:cs typeface="Arial"/>
              <a:sym typeface="Arial"/>
            </a:endParaRPr>
          </a:p>
          <a:p>
            <a:pPr indent="-317500" lvl="0" marL="457200" rtl="0" algn="l">
              <a:lnSpc>
                <a:spcPct val="115000"/>
              </a:lnSpc>
              <a:spcBef>
                <a:spcPts val="0"/>
              </a:spcBef>
              <a:spcAft>
                <a:spcPts val="0"/>
              </a:spcAft>
              <a:buClr>
                <a:schemeClr val="lt1"/>
              </a:buClr>
              <a:buSzPts val="1400"/>
              <a:buFont typeface="Arial"/>
              <a:buChar char="●"/>
            </a:pPr>
            <a:r>
              <a:rPr lang="en">
                <a:solidFill>
                  <a:schemeClr val="lt1"/>
                </a:solidFill>
                <a:latin typeface="Arial"/>
                <a:ea typeface="Arial"/>
                <a:cs typeface="Arial"/>
                <a:sym typeface="Arial"/>
              </a:rPr>
              <a:t>Các trợ lý giảng dạy ảo như: Xiao-shih, LittleMu, Kwame</a:t>
            </a:r>
            <a:endParaRPr>
              <a:solidFill>
                <a:schemeClr val="lt1"/>
              </a:solidFill>
              <a:latin typeface="Arial"/>
              <a:ea typeface="Arial"/>
              <a:cs typeface="Arial"/>
              <a:sym typeface="Arial"/>
            </a:endParaRPr>
          </a:p>
          <a:p>
            <a:pPr indent="0" lvl="0" marL="0" rtl="0" algn="l">
              <a:lnSpc>
                <a:spcPct val="115000"/>
              </a:lnSpc>
              <a:spcBef>
                <a:spcPts val="1600"/>
              </a:spcBef>
              <a:spcAft>
                <a:spcPts val="1600"/>
              </a:spcAft>
              <a:buNone/>
            </a:pPr>
            <a:r>
              <a:t/>
            </a:r>
            <a:endParaRPr>
              <a:solidFill>
                <a:schemeClr val="lt1"/>
              </a:solidFill>
            </a:endParaRPr>
          </a:p>
        </p:txBody>
      </p:sp>
      <p:grpSp>
        <p:nvGrpSpPr>
          <p:cNvPr id="10023" name="Google Shape;10023;p40"/>
          <p:cNvGrpSpPr/>
          <p:nvPr/>
        </p:nvGrpSpPr>
        <p:grpSpPr>
          <a:xfrm>
            <a:off x="5719719" y="675728"/>
            <a:ext cx="1223788" cy="21378"/>
            <a:chOff x="3096700" y="3484425"/>
            <a:chExt cx="719875" cy="12575"/>
          </a:xfrm>
        </p:grpSpPr>
        <p:sp>
          <p:nvSpPr>
            <p:cNvPr id="10024" name="Google Shape;10024;p40"/>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40"/>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40"/>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40"/>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8" name="Google Shape;10028;p40"/>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40"/>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40"/>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40"/>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40"/>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40"/>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34" name="Google Shape;10034;p40"/>
          <p:cNvGrpSpPr/>
          <p:nvPr/>
        </p:nvGrpSpPr>
        <p:grpSpPr>
          <a:xfrm>
            <a:off x="2200504" y="675728"/>
            <a:ext cx="1223745" cy="21378"/>
            <a:chOff x="2940000" y="3484425"/>
            <a:chExt cx="719850" cy="12575"/>
          </a:xfrm>
        </p:grpSpPr>
        <p:sp>
          <p:nvSpPr>
            <p:cNvPr id="10035" name="Google Shape;10035;p40"/>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40"/>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40"/>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40"/>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40"/>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40"/>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40"/>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40"/>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40"/>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40"/>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45" name="Google Shape;10045;p40"/>
          <p:cNvGrpSpPr/>
          <p:nvPr/>
        </p:nvGrpSpPr>
        <p:grpSpPr>
          <a:xfrm>
            <a:off x="8282003" y="1820192"/>
            <a:ext cx="349968" cy="2052568"/>
            <a:chOff x="1037125" y="2236325"/>
            <a:chExt cx="149100" cy="874475"/>
          </a:xfrm>
        </p:grpSpPr>
        <p:sp>
          <p:nvSpPr>
            <p:cNvPr id="10046" name="Google Shape;10046;p40"/>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40"/>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40"/>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40"/>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40"/>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40"/>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40"/>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3" name="Google Shape;10053;p40"/>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40"/>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40"/>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40"/>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40"/>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40"/>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40"/>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40"/>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40"/>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2" name="Google Shape;10062;p40"/>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40"/>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40"/>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40"/>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40"/>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40"/>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40"/>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40"/>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40"/>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40"/>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40"/>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40"/>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40"/>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40"/>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40"/>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40"/>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8" name="Google Shape;10078;p40"/>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40"/>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40"/>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40"/>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082" name="Google Shape;10082;p40"/>
          <p:cNvPicPr preferRelativeResize="0"/>
          <p:nvPr/>
        </p:nvPicPr>
        <p:blipFill rotWithShape="1">
          <a:blip r:embed="rId3">
            <a:alphaModFix/>
          </a:blip>
          <a:srcRect b="-3190" l="0" r="0" t="16256"/>
          <a:stretch/>
        </p:blipFill>
        <p:spPr>
          <a:xfrm>
            <a:off x="5532600" y="1880913"/>
            <a:ext cx="2494626" cy="168077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86" name="Shape 10086"/>
        <p:cNvGrpSpPr/>
        <p:nvPr/>
      </p:nvGrpSpPr>
      <p:grpSpPr>
        <a:xfrm>
          <a:off x="0" y="0"/>
          <a:ext cx="0" cy="0"/>
          <a:chOff x="0" y="0"/>
          <a:chExt cx="0" cy="0"/>
        </a:xfrm>
      </p:grpSpPr>
      <p:grpSp>
        <p:nvGrpSpPr>
          <p:cNvPr id="10087" name="Google Shape;10087;p41"/>
          <p:cNvGrpSpPr/>
          <p:nvPr/>
        </p:nvGrpSpPr>
        <p:grpSpPr>
          <a:xfrm>
            <a:off x="-2218175" y="-47537"/>
            <a:ext cx="6379775" cy="5238575"/>
            <a:chOff x="619950" y="238125"/>
            <a:chExt cx="6379775" cy="5238575"/>
          </a:xfrm>
        </p:grpSpPr>
        <p:sp>
          <p:nvSpPr>
            <p:cNvPr id="10088" name="Google Shape;10088;p41"/>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41"/>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41"/>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41"/>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41"/>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41"/>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41"/>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41"/>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41"/>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41"/>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41"/>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41"/>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41"/>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41"/>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41"/>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41"/>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41"/>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41"/>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41"/>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41"/>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41"/>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41"/>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41"/>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41"/>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41"/>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41"/>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41"/>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41"/>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41"/>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41"/>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41"/>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41"/>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41"/>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41"/>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41"/>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41"/>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41"/>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41"/>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41"/>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41"/>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41"/>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41"/>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41"/>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41"/>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2" name="Google Shape;10132;p41"/>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41"/>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41"/>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41"/>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41"/>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41"/>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41"/>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41"/>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41"/>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41"/>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41"/>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41"/>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41"/>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41"/>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41"/>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41"/>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41"/>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41"/>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41"/>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41"/>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41"/>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41"/>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41"/>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41"/>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6" name="Google Shape;10156;p41"/>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7" name="Google Shape;10157;p41"/>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41"/>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41"/>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41"/>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41"/>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41"/>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41"/>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41"/>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41"/>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41"/>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41"/>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41"/>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41"/>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41"/>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41"/>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41"/>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41"/>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41"/>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41"/>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41"/>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41"/>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41"/>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41"/>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41"/>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41"/>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41"/>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41"/>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41"/>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41"/>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41"/>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41"/>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41"/>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41"/>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41"/>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41"/>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41"/>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41"/>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41"/>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41"/>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41"/>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41"/>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41"/>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41"/>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41"/>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41"/>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41"/>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41"/>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41"/>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41"/>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41"/>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41"/>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8" name="Google Shape;10208;p41"/>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41"/>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41"/>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41"/>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41"/>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41"/>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41"/>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41"/>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41"/>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7" name="Google Shape;10217;p41"/>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8" name="Google Shape;10218;p41"/>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41"/>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41"/>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41"/>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41"/>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41"/>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41"/>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41"/>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41"/>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41"/>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41"/>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41"/>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41"/>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41"/>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41"/>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41"/>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41"/>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41"/>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41"/>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41"/>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41"/>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41"/>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41"/>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41"/>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41"/>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41"/>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41"/>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41"/>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41"/>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41"/>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41"/>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41"/>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41"/>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41"/>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41"/>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41"/>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41"/>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41"/>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41"/>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41"/>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41"/>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41"/>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41"/>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41"/>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41"/>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41"/>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41"/>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41"/>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41"/>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41"/>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41"/>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41"/>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41"/>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41"/>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41"/>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41"/>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41"/>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41"/>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41"/>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41"/>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41"/>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41"/>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41"/>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41"/>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41"/>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41"/>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41"/>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41"/>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41"/>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41"/>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41"/>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41"/>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0" name="Google Shape;10290;p41"/>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41"/>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41"/>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41"/>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41"/>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41"/>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41"/>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41"/>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41"/>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41"/>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41"/>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41"/>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41"/>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41"/>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41"/>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41"/>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41"/>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41"/>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41"/>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41"/>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41"/>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41"/>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41"/>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41"/>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41"/>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41"/>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41"/>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41"/>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41"/>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41"/>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41"/>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41"/>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41"/>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41"/>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41"/>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41"/>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41"/>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41"/>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41"/>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41"/>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41"/>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41"/>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41"/>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41"/>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41"/>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41"/>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41"/>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41"/>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41"/>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41"/>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41"/>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41"/>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41"/>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41"/>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41"/>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41"/>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41"/>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41"/>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41"/>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41"/>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41"/>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41"/>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2" name="Google Shape;10352;p41"/>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41"/>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41"/>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41"/>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41"/>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41"/>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41"/>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41"/>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41"/>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41"/>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41"/>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41"/>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41"/>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41"/>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41"/>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41"/>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41"/>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41"/>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70" name="Google Shape;10370;p41"/>
          <p:cNvSpPr txBox="1"/>
          <p:nvPr>
            <p:ph type="ctrTitle"/>
          </p:nvPr>
        </p:nvSpPr>
        <p:spPr>
          <a:xfrm>
            <a:off x="4144475" y="2491600"/>
            <a:ext cx="4239900" cy="7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Cơ sở lý thuyết</a:t>
            </a:r>
            <a:endParaRPr b="1">
              <a:latin typeface="Arial"/>
              <a:ea typeface="Arial"/>
              <a:cs typeface="Arial"/>
              <a:sym typeface="Arial"/>
            </a:endParaRPr>
          </a:p>
        </p:txBody>
      </p:sp>
      <p:sp>
        <p:nvSpPr>
          <p:cNvPr id="10371" name="Google Shape;10371;p41"/>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10372" name="Google Shape;10372;p41"/>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41"/>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74" name="Google Shape;10374;p41"/>
          <p:cNvGrpSpPr/>
          <p:nvPr/>
        </p:nvGrpSpPr>
        <p:grpSpPr>
          <a:xfrm>
            <a:off x="8548374" y="259930"/>
            <a:ext cx="349968" cy="2052568"/>
            <a:chOff x="1037125" y="2236325"/>
            <a:chExt cx="149100" cy="874475"/>
          </a:xfrm>
        </p:grpSpPr>
        <p:sp>
          <p:nvSpPr>
            <p:cNvPr id="10375" name="Google Shape;10375;p41"/>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41"/>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41"/>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41"/>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41"/>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41"/>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41"/>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41"/>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41"/>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41"/>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41"/>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41"/>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41"/>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41"/>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41"/>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41"/>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41"/>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41"/>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41"/>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4" name="Google Shape;10394;p41"/>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41"/>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41"/>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41"/>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41"/>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41"/>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41"/>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41"/>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41"/>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41"/>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41"/>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41"/>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41"/>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41"/>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41"/>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41"/>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41"/>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14" name="Shape 10414"/>
        <p:cNvGrpSpPr/>
        <p:nvPr/>
      </p:nvGrpSpPr>
      <p:grpSpPr>
        <a:xfrm>
          <a:off x="0" y="0"/>
          <a:ext cx="0" cy="0"/>
          <a:chOff x="0" y="0"/>
          <a:chExt cx="0" cy="0"/>
        </a:xfrm>
      </p:grpSpPr>
      <p:sp>
        <p:nvSpPr>
          <p:cNvPr id="10415" name="Google Shape;10415;p42"/>
          <p:cNvSpPr txBox="1"/>
          <p:nvPr>
            <p:ph type="title"/>
          </p:nvPr>
        </p:nvSpPr>
        <p:spPr>
          <a:xfrm>
            <a:off x="1371600" y="637175"/>
            <a:ext cx="17322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al"/>
                <a:ea typeface="Arial"/>
                <a:cs typeface="Arial"/>
                <a:sym typeface="Arial"/>
              </a:rPr>
              <a:t>Data Mining</a:t>
            </a:r>
            <a:endParaRPr>
              <a:latin typeface="Arial"/>
              <a:ea typeface="Arial"/>
              <a:cs typeface="Arial"/>
              <a:sym typeface="Arial"/>
            </a:endParaRPr>
          </a:p>
        </p:txBody>
      </p:sp>
      <p:sp>
        <p:nvSpPr>
          <p:cNvPr id="10416" name="Google Shape;10416;p42"/>
          <p:cNvSpPr txBox="1"/>
          <p:nvPr/>
        </p:nvSpPr>
        <p:spPr>
          <a:xfrm>
            <a:off x="1371600" y="1501325"/>
            <a:ext cx="6787800" cy="1563900"/>
          </a:xfrm>
          <a:prstGeom prst="rect">
            <a:avLst/>
          </a:prstGeom>
          <a:noFill/>
          <a:ln>
            <a:noFill/>
          </a:ln>
        </p:spPr>
        <p:txBody>
          <a:bodyPr anchorCtr="0" anchor="t" bIns="91425" lIns="91425" spcFirstLastPara="1" rIns="91425" wrap="square" tIns="91425">
            <a:spAutoFit/>
          </a:bodyPr>
          <a:lstStyle/>
          <a:p>
            <a:pPr indent="-330200" lvl="0" marL="4572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Data mining (Hay còn gọi là khai phá dữ liệu) là quá trình tìm kiếm và khám phá thông tin tiềm ẩn, mẫu và quy luật từ tập dữ liệu lớn.</a:t>
            </a:r>
            <a:endParaRPr sz="1600">
              <a:solidFill>
                <a:schemeClr val="dk1"/>
              </a:solidFill>
              <a:highlight>
                <a:srgbClr val="FFFFFF"/>
              </a:highlight>
            </a:endParaRPr>
          </a:p>
          <a:p>
            <a:pPr indent="-330200" lvl="0" marL="457200" rtl="0" algn="l">
              <a:lnSpc>
                <a:spcPct val="115000"/>
              </a:lnSpc>
              <a:spcBef>
                <a:spcPts val="0"/>
              </a:spcBef>
              <a:spcAft>
                <a:spcPts val="0"/>
              </a:spcAft>
              <a:buClr>
                <a:schemeClr val="dk1"/>
              </a:buClr>
              <a:buSzPts val="1600"/>
              <a:buChar char="●"/>
            </a:pPr>
            <a:r>
              <a:rPr lang="en" sz="1600">
                <a:solidFill>
                  <a:schemeClr val="dk1"/>
                </a:solidFill>
                <a:highlight>
                  <a:srgbClr val="FFFFFF"/>
                </a:highlight>
              </a:rPr>
              <a:t>Ứng dụng của Data mining trong thực tế là rất lớn, nó có thể được sử dụng để quản lý rủi ro tín dụng, phát hiện gian lận, lọc email rác, hoặc thậm chí để nhận dạng cảm xúc hoặc ý kiến của mọi người, ... </a:t>
            </a:r>
            <a:endParaRPr sz="1600">
              <a:solidFill>
                <a:schemeClr val="dk1"/>
              </a:solidFill>
              <a:highlight>
                <a:srgbClr val="FFFFFF"/>
              </a:highlight>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0" name="Shape 10420"/>
        <p:cNvGrpSpPr/>
        <p:nvPr/>
      </p:nvGrpSpPr>
      <p:grpSpPr>
        <a:xfrm>
          <a:off x="0" y="0"/>
          <a:ext cx="0" cy="0"/>
          <a:chOff x="0" y="0"/>
          <a:chExt cx="0" cy="0"/>
        </a:xfrm>
      </p:grpSpPr>
      <p:sp>
        <p:nvSpPr>
          <p:cNvPr id="10421" name="Google Shape;10421;p43"/>
          <p:cNvSpPr txBox="1"/>
          <p:nvPr>
            <p:ph type="title"/>
          </p:nvPr>
        </p:nvSpPr>
        <p:spPr>
          <a:xfrm>
            <a:off x="1371600" y="637175"/>
            <a:ext cx="17322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al"/>
                <a:ea typeface="Arial"/>
                <a:cs typeface="Arial"/>
                <a:sym typeface="Arial"/>
              </a:rPr>
              <a:t>Deep learning</a:t>
            </a:r>
            <a:endParaRPr>
              <a:latin typeface="Arial"/>
              <a:ea typeface="Arial"/>
              <a:cs typeface="Arial"/>
              <a:sym typeface="Arial"/>
            </a:endParaRPr>
          </a:p>
        </p:txBody>
      </p:sp>
      <p:sp>
        <p:nvSpPr>
          <p:cNvPr id="10422" name="Google Shape;10422;p43"/>
          <p:cNvSpPr txBox="1"/>
          <p:nvPr/>
        </p:nvSpPr>
        <p:spPr>
          <a:xfrm>
            <a:off x="1371600" y="1300125"/>
            <a:ext cx="6787800" cy="99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600">
                <a:solidFill>
                  <a:schemeClr val="dk1"/>
                </a:solidFill>
                <a:highlight>
                  <a:srgbClr val="FFFFFF"/>
                </a:highlight>
              </a:rPr>
              <a:t>Deep Learning là một phương pháp của Machine Learning. Mạng nơ-ron nhân tạo trong Deep Learning được xây dựng để mô phỏng khả năng tư duy của bộ não con người.</a:t>
            </a:r>
            <a:endParaRPr sz="1600">
              <a:solidFill>
                <a:schemeClr val="dk1"/>
              </a:solidFill>
              <a:highlight>
                <a:srgbClr val="FFFFFF"/>
              </a:highlight>
            </a:endParaRPr>
          </a:p>
        </p:txBody>
      </p:sp>
      <p:pic>
        <p:nvPicPr>
          <p:cNvPr id="10423" name="Google Shape;10423;p43"/>
          <p:cNvPicPr preferRelativeResize="0"/>
          <p:nvPr/>
        </p:nvPicPr>
        <p:blipFill>
          <a:blip r:embed="rId3">
            <a:alphaModFix/>
          </a:blip>
          <a:stretch>
            <a:fillRect/>
          </a:stretch>
        </p:blipFill>
        <p:spPr>
          <a:xfrm>
            <a:off x="1976438" y="2400475"/>
            <a:ext cx="5191124" cy="2552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27" name="Shape 10427"/>
        <p:cNvGrpSpPr/>
        <p:nvPr/>
      </p:nvGrpSpPr>
      <p:grpSpPr>
        <a:xfrm>
          <a:off x="0" y="0"/>
          <a:ext cx="0" cy="0"/>
          <a:chOff x="0" y="0"/>
          <a:chExt cx="0" cy="0"/>
        </a:xfrm>
      </p:grpSpPr>
      <p:sp>
        <p:nvSpPr>
          <p:cNvPr id="10428" name="Google Shape;10428;p44"/>
          <p:cNvSpPr txBox="1"/>
          <p:nvPr>
            <p:ph type="title"/>
          </p:nvPr>
        </p:nvSpPr>
        <p:spPr>
          <a:xfrm>
            <a:off x="1371600" y="637175"/>
            <a:ext cx="46188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Arial"/>
                <a:ea typeface="Arial"/>
                <a:cs typeface="Arial"/>
                <a:sym typeface="Arial"/>
              </a:rPr>
              <a:t>Natural Language Process (NLP)</a:t>
            </a:r>
            <a:endParaRPr sz="2200">
              <a:latin typeface="Arial"/>
              <a:ea typeface="Arial"/>
              <a:cs typeface="Arial"/>
              <a:sym typeface="Arial"/>
            </a:endParaRPr>
          </a:p>
        </p:txBody>
      </p:sp>
      <p:sp>
        <p:nvSpPr>
          <p:cNvPr id="10429" name="Google Shape;10429;p44"/>
          <p:cNvSpPr txBox="1"/>
          <p:nvPr/>
        </p:nvSpPr>
        <p:spPr>
          <a:xfrm>
            <a:off x="1371600" y="1300125"/>
            <a:ext cx="6787800" cy="269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highlight>
                  <a:srgbClr val="FFFFFF"/>
                </a:highlight>
              </a:rPr>
              <a:t>Một lĩnh vực kết hợp giữa ngôn ngữ học và học máy, tập trung vào việc hiểu mọi thứ liên quan đến ngôn ngữ của con người. </a:t>
            </a:r>
            <a:endParaRPr sz="1800">
              <a:solidFill>
                <a:schemeClr val="dk1"/>
              </a:solidFill>
              <a:highlight>
                <a:srgbClr val="FFFFFF"/>
              </a:highlight>
            </a:endParaRPr>
          </a:p>
          <a:p>
            <a:pPr indent="0" lvl="0" marL="0" rtl="0" algn="l">
              <a:lnSpc>
                <a:spcPct val="115000"/>
              </a:lnSpc>
              <a:spcBef>
                <a:spcPts val="0"/>
              </a:spcBef>
              <a:spcAft>
                <a:spcPts val="0"/>
              </a:spcAft>
              <a:buNone/>
            </a:pPr>
            <a:r>
              <a:rPr lang="en" sz="1800">
                <a:solidFill>
                  <a:schemeClr val="dk1"/>
                </a:solidFill>
                <a:highlight>
                  <a:srgbClr val="FFFFFF"/>
                </a:highlight>
              </a:rPr>
              <a:t>Các tác vụ NLP phổ biến: </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Phân loại toàn bộ câu</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Phân loại từng từ trong câu</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Tạo nội dung văn bản </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Trích xuất câu trả lời từ văn bản</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Tạo câu mới từ văn bản </a:t>
            </a:r>
            <a:endParaRPr b="1" sz="1800">
              <a:solidFill>
                <a:schemeClr val="dk1"/>
              </a:solidFill>
              <a:highlight>
                <a:srgbClr val="FFFFFF"/>
              </a:highlight>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3" name="Shape 10433"/>
        <p:cNvGrpSpPr/>
        <p:nvPr/>
      </p:nvGrpSpPr>
      <p:grpSpPr>
        <a:xfrm>
          <a:off x="0" y="0"/>
          <a:ext cx="0" cy="0"/>
          <a:chOff x="0" y="0"/>
          <a:chExt cx="0" cy="0"/>
        </a:xfrm>
      </p:grpSpPr>
      <p:sp>
        <p:nvSpPr>
          <p:cNvPr id="10434" name="Google Shape;10434;p45"/>
          <p:cNvSpPr txBox="1"/>
          <p:nvPr>
            <p:ph type="title"/>
          </p:nvPr>
        </p:nvSpPr>
        <p:spPr>
          <a:xfrm>
            <a:off x="1371600" y="637175"/>
            <a:ext cx="38139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Arial"/>
                <a:ea typeface="Arial"/>
                <a:cs typeface="Arial"/>
                <a:sym typeface="Arial"/>
              </a:rPr>
              <a:t>Question Answering</a:t>
            </a:r>
            <a:endParaRPr sz="2200">
              <a:latin typeface="Arial"/>
              <a:ea typeface="Arial"/>
              <a:cs typeface="Arial"/>
              <a:sym typeface="Arial"/>
            </a:endParaRPr>
          </a:p>
        </p:txBody>
      </p:sp>
      <p:sp>
        <p:nvSpPr>
          <p:cNvPr id="10435" name="Google Shape;10435;p45"/>
          <p:cNvSpPr txBox="1"/>
          <p:nvPr/>
        </p:nvSpPr>
        <p:spPr>
          <a:xfrm>
            <a:off x="1371600" y="1300125"/>
            <a:ext cx="6787800" cy="237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highlight>
                  <a:srgbClr val="FFFFFF"/>
                </a:highlight>
              </a:rPr>
              <a:t>Một công nghệ AI cho phép người dùng đặt câu hỏi và nhận được câu trả lời tự động từ hệ thống.</a:t>
            </a:r>
            <a:endParaRPr sz="1800">
              <a:solidFill>
                <a:schemeClr val="dk1"/>
              </a:solidFill>
              <a:highlight>
                <a:srgbClr val="FFFFFF"/>
              </a:highlight>
            </a:endParaRPr>
          </a:p>
          <a:p>
            <a:pPr indent="0" lvl="0" marL="0" rtl="0" algn="l">
              <a:lnSpc>
                <a:spcPct val="115000"/>
              </a:lnSpc>
              <a:spcBef>
                <a:spcPts val="0"/>
              </a:spcBef>
              <a:spcAft>
                <a:spcPts val="0"/>
              </a:spcAft>
              <a:buNone/>
            </a:pPr>
            <a:r>
              <a:rPr lang="en" sz="1800">
                <a:solidFill>
                  <a:schemeClr val="dk1"/>
                </a:solidFill>
                <a:highlight>
                  <a:srgbClr val="FFFFFF"/>
                </a:highlight>
              </a:rPr>
              <a:t>N</a:t>
            </a:r>
            <a:r>
              <a:rPr lang="en" sz="1800">
                <a:solidFill>
                  <a:schemeClr val="dk1"/>
                </a:solidFill>
                <a:highlight>
                  <a:srgbClr val="FFFFFF"/>
                </a:highlight>
              </a:rPr>
              <a:t>hiều phương pháp và mô hình AI được sử dụng để xử lý câu hỏi và tìm kiếm thông tin</a:t>
            </a:r>
            <a:r>
              <a:rPr lang="en" sz="1800">
                <a:solidFill>
                  <a:schemeClr val="dk1"/>
                </a:solidFill>
                <a:highlight>
                  <a:srgbClr val="FFFFFF"/>
                </a:highlight>
              </a:rPr>
              <a:t>: </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Phương pháp:</a:t>
            </a:r>
            <a:r>
              <a:rPr lang="en" sz="1800">
                <a:solidFill>
                  <a:schemeClr val="dk1"/>
                </a:solidFill>
                <a:highlight>
                  <a:srgbClr val="FFFFFF"/>
                </a:highlight>
              </a:rPr>
              <a:t> các thuật toán học máy, mô hình ngôn ngữ, xử lý ngôn ngữ tự nhiên, và học sâu (deep learning).</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Mô hình:</a:t>
            </a:r>
            <a:r>
              <a:rPr lang="en" sz="1800">
                <a:solidFill>
                  <a:schemeClr val="dk1"/>
                </a:solidFill>
                <a:highlight>
                  <a:srgbClr val="FFFFFF"/>
                </a:highlight>
              </a:rPr>
              <a:t> BERT, Transformer và LSTM</a:t>
            </a:r>
            <a:endParaRPr sz="1800">
              <a:solidFill>
                <a:schemeClr val="dk1"/>
              </a:solidFill>
              <a:highlight>
                <a:srgbClr val="FFFFFF"/>
              </a:highlight>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39" name="Shape 10439"/>
        <p:cNvGrpSpPr/>
        <p:nvPr/>
      </p:nvGrpSpPr>
      <p:grpSpPr>
        <a:xfrm>
          <a:off x="0" y="0"/>
          <a:ext cx="0" cy="0"/>
          <a:chOff x="0" y="0"/>
          <a:chExt cx="0" cy="0"/>
        </a:xfrm>
      </p:grpSpPr>
      <p:sp>
        <p:nvSpPr>
          <p:cNvPr id="10440" name="Google Shape;10440;p46"/>
          <p:cNvSpPr txBox="1"/>
          <p:nvPr>
            <p:ph type="title"/>
          </p:nvPr>
        </p:nvSpPr>
        <p:spPr>
          <a:xfrm>
            <a:off x="1371600" y="637175"/>
            <a:ext cx="55242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latin typeface="Arial"/>
                <a:ea typeface="Arial"/>
                <a:cs typeface="Arial"/>
                <a:sym typeface="Arial"/>
              </a:rPr>
              <a:t>Retrieval-Augmented Generation (RAG)</a:t>
            </a:r>
            <a:endParaRPr sz="2200">
              <a:latin typeface="Arial"/>
              <a:ea typeface="Arial"/>
              <a:cs typeface="Arial"/>
              <a:sym typeface="Arial"/>
            </a:endParaRPr>
          </a:p>
        </p:txBody>
      </p:sp>
      <p:sp>
        <p:nvSpPr>
          <p:cNvPr id="10441" name="Google Shape;10441;p46"/>
          <p:cNvSpPr txBox="1"/>
          <p:nvPr/>
        </p:nvSpPr>
        <p:spPr>
          <a:xfrm>
            <a:off x="1371600" y="1300125"/>
            <a:ext cx="6787800" cy="3010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highlight>
                  <a:srgbClr val="FFFFFF"/>
                </a:highlight>
              </a:rPr>
              <a:t>Một kỹ thuật giúp nâng cao khả năng của mô hình sinh (language model generation) kết hợp với tri thức bên ngoài (external knowledge).</a:t>
            </a:r>
            <a:endParaRPr sz="1800">
              <a:solidFill>
                <a:schemeClr val="dk1"/>
              </a:solidFill>
              <a:highlight>
                <a:srgbClr val="FFFFFF"/>
              </a:highlight>
            </a:endParaRPr>
          </a:p>
          <a:p>
            <a:pPr indent="0" lvl="0" marL="0" rtl="0" algn="l">
              <a:lnSpc>
                <a:spcPct val="115000"/>
              </a:lnSpc>
              <a:spcBef>
                <a:spcPts val="0"/>
              </a:spcBef>
              <a:spcAft>
                <a:spcPts val="0"/>
              </a:spcAft>
              <a:buNone/>
            </a:pPr>
            <a:r>
              <a:rPr lang="en" sz="1800">
                <a:solidFill>
                  <a:schemeClr val="dk1"/>
                </a:solidFill>
                <a:highlight>
                  <a:srgbClr val="FFFFFF"/>
                </a:highlight>
              </a:rPr>
              <a:t>Quy trình:</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Create Vector database</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User input</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Information retrieval</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Combining data</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Generate text</a:t>
            </a:r>
            <a:endParaRPr b="1" sz="1800">
              <a:solidFill>
                <a:schemeClr val="dk1"/>
              </a:solidFill>
              <a:highlight>
                <a:srgbClr val="FFFFFF"/>
              </a:highlight>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45" name="Shape 10445"/>
        <p:cNvGrpSpPr/>
        <p:nvPr/>
      </p:nvGrpSpPr>
      <p:grpSpPr>
        <a:xfrm>
          <a:off x="0" y="0"/>
          <a:ext cx="0" cy="0"/>
          <a:chOff x="0" y="0"/>
          <a:chExt cx="0" cy="0"/>
        </a:xfrm>
      </p:grpSpPr>
      <p:sp>
        <p:nvSpPr>
          <p:cNvPr id="10446" name="Google Shape;10446;p47"/>
          <p:cNvSpPr txBox="1"/>
          <p:nvPr>
            <p:ph type="title"/>
          </p:nvPr>
        </p:nvSpPr>
        <p:spPr>
          <a:xfrm>
            <a:off x="1371600" y="637175"/>
            <a:ext cx="47445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latin typeface="Arial"/>
                <a:ea typeface="Arial"/>
                <a:cs typeface="Arial"/>
                <a:sym typeface="Arial"/>
              </a:rPr>
              <a:t>Retrieval-Augmented Generation (RAG)</a:t>
            </a:r>
            <a:endParaRPr>
              <a:latin typeface="Arial"/>
              <a:ea typeface="Arial"/>
              <a:cs typeface="Arial"/>
              <a:sym typeface="Arial"/>
            </a:endParaRPr>
          </a:p>
        </p:txBody>
      </p:sp>
      <p:pic>
        <p:nvPicPr>
          <p:cNvPr id="10447" name="Google Shape;10447;p47"/>
          <p:cNvPicPr preferRelativeResize="0"/>
          <p:nvPr/>
        </p:nvPicPr>
        <p:blipFill>
          <a:blip r:embed="rId3">
            <a:alphaModFix/>
          </a:blip>
          <a:stretch>
            <a:fillRect/>
          </a:stretch>
        </p:blipFill>
        <p:spPr>
          <a:xfrm>
            <a:off x="1673927" y="1259025"/>
            <a:ext cx="5796151" cy="348415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1" name="Shape 10451"/>
        <p:cNvGrpSpPr/>
        <p:nvPr/>
      </p:nvGrpSpPr>
      <p:grpSpPr>
        <a:xfrm>
          <a:off x="0" y="0"/>
          <a:ext cx="0" cy="0"/>
          <a:chOff x="0" y="0"/>
          <a:chExt cx="0" cy="0"/>
        </a:xfrm>
      </p:grpSpPr>
      <p:sp>
        <p:nvSpPr>
          <p:cNvPr id="10452" name="Google Shape;10452;p48"/>
          <p:cNvSpPr txBox="1"/>
          <p:nvPr>
            <p:ph type="title"/>
          </p:nvPr>
        </p:nvSpPr>
        <p:spPr>
          <a:xfrm>
            <a:off x="1371600" y="901275"/>
            <a:ext cx="47445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Arial"/>
                <a:ea typeface="Arial"/>
                <a:cs typeface="Arial"/>
                <a:sym typeface="Arial"/>
              </a:rPr>
              <a:t>LangChain</a:t>
            </a:r>
            <a:endParaRPr sz="2600">
              <a:latin typeface="Arial"/>
              <a:ea typeface="Arial"/>
              <a:cs typeface="Arial"/>
              <a:sym typeface="Arial"/>
            </a:endParaRPr>
          </a:p>
        </p:txBody>
      </p:sp>
      <p:sp>
        <p:nvSpPr>
          <p:cNvPr id="10453" name="Google Shape;10453;p48"/>
          <p:cNvSpPr txBox="1"/>
          <p:nvPr/>
        </p:nvSpPr>
        <p:spPr>
          <a:xfrm>
            <a:off x="1371600" y="1677400"/>
            <a:ext cx="6787800" cy="1486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900">
                <a:solidFill>
                  <a:schemeClr val="dk1"/>
                </a:solidFill>
                <a:highlight>
                  <a:srgbClr val="FFFFFF"/>
                </a:highlight>
              </a:rPr>
              <a:t>LangChain là một framework được xây dựng xung quanh các mô hình ngôn ngữ lớn. Nó có thể được sử dụng để xây dựng chatbots, Generative Question-Answering(GQA), tóm tắt văn bản…</a:t>
            </a:r>
            <a:endParaRPr b="1" sz="1900">
              <a:solidFill>
                <a:schemeClr val="dk1"/>
              </a:solidFill>
              <a:highlight>
                <a:srgbClr val="FFFFFF"/>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20" name="Shape 9120"/>
        <p:cNvGrpSpPr/>
        <p:nvPr/>
      </p:nvGrpSpPr>
      <p:grpSpPr>
        <a:xfrm>
          <a:off x="0" y="0"/>
          <a:ext cx="0" cy="0"/>
          <a:chOff x="0" y="0"/>
          <a:chExt cx="0" cy="0"/>
        </a:xfrm>
      </p:grpSpPr>
      <p:sp>
        <p:nvSpPr>
          <p:cNvPr id="9121" name="Google Shape;9121;p31"/>
          <p:cNvSpPr/>
          <p:nvPr/>
        </p:nvSpPr>
        <p:spPr>
          <a:xfrm>
            <a:off x="588050" y="0"/>
            <a:ext cx="513600" cy="360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31"/>
          <p:cNvSpPr txBox="1"/>
          <p:nvPr>
            <p:ph type="title"/>
          </p:nvPr>
        </p:nvSpPr>
        <p:spPr>
          <a:xfrm>
            <a:off x="1416275" y="847975"/>
            <a:ext cx="3291300" cy="541500"/>
          </a:xfrm>
          <a:prstGeom prst="rect">
            <a:avLst/>
          </a:prstGeom>
        </p:spPr>
        <p:txBody>
          <a:bodyPr anchorCtr="0" anchor="ctr" bIns="91425" lIns="228600" spcFirstLastPara="1" rIns="91425" wrap="square" tIns="91425">
            <a:noAutofit/>
          </a:bodyPr>
          <a:lstStyle/>
          <a:p>
            <a:pPr indent="0" lvl="0" marL="0" rtl="0" algn="l">
              <a:spcBef>
                <a:spcPts val="0"/>
              </a:spcBef>
              <a:spcAft>
                <a:spcPts val="0"/>
              </a:spcAft>
              <a:buNone/>
            </a:pPr>
            <a:r>
              <a:rPr lang="en"/>
              <a:t>Thành viên </a:t>
            </a:r>
            <a:endParaRPr/>
          </a:p>
        </p:txBody>
      </p:sp>
      <p:sp>
        <p:nvSpPr>
          <p:cNvPr id="9123" name="Google Shape;9123;p31"/>
          <p:cNvSpPr txBox="1"/>
          <p:nvPr>
            <p:ph idx="2" type="title"/>
          </p:nvPr>
        </p:nvSpPr>
        <p:spPr>
          <a:xfrm>
            <a:off x="1328250" y="1291125"/>
            <a:ext cx="5529900" cy="279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100">
                <a:latin typeface="Arial"/>
                <a:ea typeface="Arial"/>
                <a:cs typeface="Arial"/>
                <a:sym typeface="Arial"/>
              </a:rPr>
              <a:t>Lê Chí Thành - 20521912</a:t>
            </a:r>
            <a:endParaRPr b="1" sz="2100">
              <a:latin typeface="Arial"/>
              <a:ea typeface="Arial"/>
              <a:cs typeface="Arial"/>
              <a:sym typeface="Arial"/>
            </a:endParaRPr>
          </a:p>
          <a:p>
            <a:pPr indent="0" lvl="0" marL="0" rtl="0" algn="l">
              <a:spcBef>
                <a:spcPts val="0"/>
              </a:spcBef>
              <a:spcAft>
                <a:spcPts val="0"/>
              </a:spcAft>
              <a:buNone/>
            </a:pPr>
            <a:r>
              <a:rPr b="1" lang="en" sz="2100">
                <a:latin typeface="Arial"/>
                <a:ea typeface="Arial"/>
                <a:cs typeface="Arial"/>
                <a:sym typeface="Arial"/>
              </a:rPr>
              <a:t>Trương Quốc Khánh - 20520580</a:t>
            </a:r>
            <a:endParaRPr b="1" sz="2100">
              <a:latin typeface="Arial"/>
              <a:ea typeface="Arial"/>
              <a:cs typeface="Arial"/>
              <a:sym typeface="Arial"/>
            </a:endParaRPr>
          </a:p>
          <a:p>
            <a:pPr indent="0" lvl="0" marL="0" rtl="0" algn="l">
              <a:spcBef>
                <a:spcPts val="0"/>
              </a:spcBef>
              <a:spcAft>
                <a:spcPts val="0"/>
              </a:spcAft>
              <a:buNone/>
            </a:pPr>
            <a:r>
              <a:rPr b="1" lang="en" sz="2100">
                <a:latin typeface="Arial"/>
                <a:ea typeface="Arial"/>
                <a:cs typeface="Arial"/>
                <a:sym typeface="Arial"/>
              </a:rPr>
              <a:t>Đặng Quang Hải - 21520027</a:t>
            </a:r>
            <a:endParaRPr b="1" sz="2100">
              <a:latin typeface="Arial"/>
              <a:ea typeface="Arial"/>
              <a:cs typeface="Arial"/>
              <a:sym typeface="Arial"/>
            </a:endParaRPr>
          </a:p>
          <a:p>
            <a:pPr indent="0" lvl="0" marL="0" rtl="0" algn="l">
              <a:spcBef>
                <a:spcPts val="0"/>
              </a:spcBef>
              <a:spcAft>
                <a:spcPts val="0"/>
              </a:spcAft>
              <a:buNone/>
            </a:pPr>
            <a:r>
              <a:rPr b="1" lang="en" sz="2100">
                <a:latin typeface="Arial"/>
                <a:ea typeface="Arial"/>
                <a:cs typeface="Arial"/>
                <a:sym typeface="Arial"/>
              </a:rPr>
              <a:t>Nguyễn Ngọc Lương - 21522311</a:t>
            </a:r>
            <a:endParaRPr b="1" sz="2100">
              <a:latin typeface="Arial"/>
              <a:ea typeface="Arial"/>
              <a:cs typeface="Arial"/>
              <a:sym typeface="Arial"/>
            </a:endParaRPr>
          </a:p>
          <a:p>
            <a:pPr indent="0" lvl="0" marL="0" rtl="0" algn="l">
              <a:spcBef>
                <a:spcPts val="0"/>
              </a:spcBef>
              <a:spcAft>
                <a:spcPts val="0"/>
              </a:spcAft>
              <a:buNone/>
            </a:pPr>
            <a:r>
              <a:rPr b="1" lang="en" sz="2100">
                <a:latin typeface="Arial"/>
                <a:ea typeface="Arial"/>
                <a:cs typeface="Arial"/>
                <a:sym typeface="Arial"/>
              </a:rPr>
              <a:t>Nguyễn Lưu Trọng Tấn - 21520103</a:t>
            </a:r>
            <a:endParaRPr b="1" sz="2100">
              <a:latin typeface="Arial"/>
              <a:ea typeface="Arial"/>
              <a:cs typeface="Arial"/>
              <a:sym typeface="Arial"/>
            </a:endParaRPr>
          </a:p>
          <a:p>
            <a:pPr indent="0" lvl="0" marL="0" rtl="0" algn="l">
              <a:spcBef>
                <a:spcPts val="0"/>
              </a:spcBef>
              <a:spcAft>
                <a:spcPts val="0"/>
              </a:spcAft>
              <a:buNone/>
            </a:pPr>
            <a:r>
              <a:t/>
            </a:r>
            <a:endParaRPr b="1" sz="2400">
              <a:latin typeface="Arial"/>
              <a:ea typeface="Arial"/>
              <a:cs typeface="Arial"/>
              <a:sym typeface="Arial"/>
            </a:endParaRPr>
          </a:p>
        </p:txBody>
      </p:sp>
      <p:grpSp>
        <p:nvGrpSpPr>
          <p:cNvPr id="9124" name="Google Shape;9124;p31"/>
          <p:cNvGrpSpPr/>
          <p:nvPr/>
        </p:nvGrpSpPr>
        <p:grpSpPr>
          <a:xfrm rot="5400000">
            <a:off x="1439349" y="3578542"/>
            <a:ext cx="349968" cy="2052568"/>
            <a:chOff x="1037125" y="2236325"/>
            <a:chExt cx="149100" cy="874475"/>
          </a:xfrm>
        </p:grpSpPr>
        <p:sp>
          <p:nvSpPr>
            <p:cNvPr id="9125" name="Google Shape;9125;p31"/>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31"/>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31"/>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31"/>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31"/>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31"/>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1" name="Google Shape;9131;p31"/>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2" name="Google Shape;9132;p31"/>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31"/>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31"/>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31"/>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31"/>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31"/>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31"/>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31"/>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31"/>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31"/>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31"/>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31"/>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31"/>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5" name="Google Shape;9145;p31"/>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6" name="Google Shape;9146;p31"/>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31"/>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31"/>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31"/>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31"/>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31"/>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31"/>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31"/>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31"/>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31"/>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31"/>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7" name="Google Shape;9157;p31"/>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31"/>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31"/>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31"/>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161" name="Google Shape;9161;p31"/>
          <p:cNvPicPr preferRelativeResize="0"/>
          <p:nvPr/>
        </p:nvPicPr>
        <p:blipFill>
          <a:blip r:embed="rId3">
            <a:alphaModFix/>
          </a:blip>
          <a:stretch>
            <a:fillRect/>
          </a:stretch>
        </p:blipFill>
        <p:spPr>
          <a:xfrm>
            <a:off x="6119653" y="1552188"/>
            <a:ext cx="2612150" cy="27433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7" name="Shape 10457"/>
        <p:cNvGrpSpPr/>
        <p:nvPr/>
      </p:nvGrpSpPr>
      <p:grpSpPr>
        <a:xfrm>
          <a:off x="0" y="0"/>
          <a:ext cx="0" cy="0"/>
          <a:chOff x="0" y="0"/>
          <a:chExt cx="0" cy="0"/>
        </a:xfrm>
      </p:grpSpPr>
      <p:sp>
        <p:nvSpPr>
          <p:cNvPr id="10458" name="Google Shape;10458;p49"/>
          <p:cNvSpPr txBox="1"/>
          <p:nvPr>
            <p:ph type="title"/>
          </p:nvPr>
        </p:nvSpPr>
        <p:spPr>
          <a:xfrm>
            <a:off x="1371600" y="951575"/>
            <a:ext cx="4744500" cy="56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600">
                <a:solidFill>
                  <a:schemeClr val="dk1"/>
                </a:solidFill>
                <a:latin typeface="Arial"/>
                <a:ea typeface="Arial"/>
                <a:cs typeface="Arial"/>
                <a:sym typeface="Arial"/>
              </a:rPr>
              <a:t>PineCone</a:t>
            </a:r>
            <a:endParaRPr sz="2600">
              <a:latin typeface="Arial"/>
              <a:ea typeface="Arial"/>
              <a:cs typeface="Arial"/>
              <a:sym typeface="Arial"/>
            </a:endParaRPr>
          </a:p>
        </p:txBody>
      </p:sp>
      <p:sp>
        <p:nvSpPr>
          <p:cNvPr id="10459" name="Google Shape;10459;p49"/>
          <p:cNvSpPr txBox="1"/>
          <p:nvPr/>
        </p:nvSpPr>
        <p:spPr>
          <a:xfrm>
            <a:off x="1371600" y="1752850"/>
            <a:ext cx="6787800" cy="2373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800">
                <a:solidFill>
                  <a:schemeClr val="dk1"/>
                </a:solidFill>
                <a:highlight>
                  <a:srgbClr val="FFFFFF"/>
                </a:highlight>
              </a:rPr>
              <a:t>Pinecone là một cơ sở dữ liệu vector, cho phép khởi tạo và sử dụng nhiều vector search trên các ứng dụng một cách dễ dàng.</a:t>
            </a:r>
            <a:endParaRPr sz="1800">
              <a:solidFill>
                <a:schemeClr val="dk1"/>
              </a:solidFill>
              <a:highlight>
                <a:srgbClr val="FFFFFF"/>
              </a:highlight>
            </a:endParaRPr>
          </a:p>
          <a:p>
            <a:pPr indent="0" lvl="0" marL="0" rtl="0" algn="l">
              <a:lnSpc>
                <a:spcPct val="115000"/>
              </a:lnSpc>
              <a:spcBef>
                <a:spcPts val="0"/>
              </a:spcBef>
              <a:spcAft>
                <a:spcPts val="0"/>
              </a:spcAft>
              <a:buNone/>
            </a:pPr>
            <a:r>
              <a:rPr lang="en" sz="1800">
                <a:solidFill>
                  <a:schemeClr val="dk1"/>
                </a:solidFill>
                <a:highlight>
                  <a:srgbClr val="FFFFFF"/>
                </a:highlight>
              </a:rPr>
              <a:t>Đặc điểm nổi bật:</a:t>
            </a:r>
            <a:endParaRPr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Fast</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Fresh</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Filtered</a:t>
            </a:r>
            <a:endParaRPr b="1" sz="1800">
              <a:solidFill>
                <a:schemeClr val="dk1"/>
              </a:solidFill>
              <a:highlight>
                <a:srgbClr val="FFFFFF"/>
              </a:highlight>
            </a:endParaRPr>
          </a:p>
          <a:p>
            <a:pPr indent="-342900" lvl="0" marL="457200" rtl="0" algn="l">
              <a:lnSpc>
                <a:spcPct val="115000"/>
              </a:lnSpc>
              <a:spcBef>
                <a:spcPts val="0"/>
              </a:spcBef>
              <a:spcAft>
                <a:spcPts val="0"/>
              </a:spcAft>
              <a:buClr>
                <a:schemeClr val="dk1"/>
              </a:buClr>
              <a:buSzPts val="1800"/>
              <a:buChar char="●"/>
            </a:pPr>
            <a:r>
              <a:rPr b="1" lang="en" sz="1800">
                <a:solidFill>
                  <a:schemeClr val="dk1"/>
                </a:solidFill>
                <a:highlight>
                  <a:srgbClr val="FFFFFF"/>
                </a:highlight>
              </a:rPr>
              <a:t>Fully managed </a:t>
            </a:r>
            <a:endParaRPr b="1" sz="1800">
              <a:solidFill>
                <a:schemeClr val="dk1"/>
              </a:solidFill>
              <a:highlight>
                <a:srgbClr val="FFFFFF"/>
              </a:highlight>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63" name="Shape 10463"/>
        <p:cNvGrpSpPr/>
        <p:nvPr/>
      </p:nvGrpSpPr>
      <p:grpSpPr>
        <a:xfrm>
          <a:off x="0" y="0"/>
          <a:ext cx="0" cy="0"/>
          <a:chOff x="0" y="0"/>
          <a:chExt cx="0" cy="0"/>
        </a:xfrm>
      </p:grpSpPr>
      <p:grpSp>
        <p:nvGrpSpPr>
          <p:cNvPr id="10464" name="Google Shape;10464;p50"/>
          <p:cNvGrpSpPr/>
          <p:nvPr/>
        </p:nvGrpSpPr>
        <p:grpSpPr>
          <a:xfrm>
            <a:off x="-2218175" y="-47537"/>
            <a:ext cx="6379775" cy="5238575"/>
            <a:chOff x="619950" y="238125"/>
            <a:chExt cx="6379775" cy="5238575"/>
          </a:xfrm>
        </p:grpSpPr>
        <p:sp>
          <p:nvSpPr>
            <p:cNvPr id="10465" name="Google Shape;10465;p50"/>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50"/>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50"/>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50"/>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50"/>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50"/>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50"/>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50"/>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50"/>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50"/>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50"/>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50"/>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50"/>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50"/>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50"/>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50"/>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50"/>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50"/>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50"/>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50"/>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50"/>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50"/>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50"/>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50"/>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50"/>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50"/>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50"/>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50"/>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50"/>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50"/>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50"/>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50"/>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50"/>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50"/>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50"/>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50"/>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50"/>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50"/>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50"/>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50"/>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50"/>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50"/>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50"/>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50"/>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50"/>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50"/>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50"/>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50"/>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50"/>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50"/>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50"/>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50"/>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50"/>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50"/>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50"/>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50"/>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50"/>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50"/>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50"/>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50"/>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50"/>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50"/>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50"/>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50"/>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50"/>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50"/>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50"/>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50"/>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50"/>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50"/>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50"/>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50"/>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50"/>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50"/>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50"/>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50"/>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50"/>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50"/>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50"/>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4" name="Google Shape;10544;p50"/>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5" name="Google Shape;10545;p50"/>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50"/>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50"/>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50"/>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50"/>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50"/>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50"/>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50"/>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50"/>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50"/>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50"/>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50"/>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50"/>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50"/>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50"/>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0" name="Google Shape;10560;p50"/>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1" name="Google Shape;10561;p50"/>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50"/>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50"/>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50"/>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50"/>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50"/>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50"/>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50"/>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50"/>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50"/>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50"/>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50"/>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50"/>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50"/>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50"/>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50"/>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50"/>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50"/>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50"/>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50"/>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50"/>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50"/>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50"/>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4" name="Google Shape;10584;p50"/>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5" name="Google Shape;10585;p50"/>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50"/>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50"/>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50"/>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50"/>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50"/>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50"/>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50"/>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50"/>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50"/>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50"/>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50"/>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7" name="Google Shape;10597;p50"/>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8" name="Google Shape;10598;p50"/>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50"/>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50"/>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50"/>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50"/>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50"/>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50"/>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50"/>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50"/>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50"/>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50"/>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50"/>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50"/>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50"/>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50"/>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50"/>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50"/>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50"/>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50"/>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50"/>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50"/>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50"/>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50"/>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50"/>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50"/>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50"/>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50"/>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50"/>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50"/>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50"/>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50"/>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50"/>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50"/>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50"/>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50"/>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50"/>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50"/>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5" name="Google Shape;10635;p50"/>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6" name="Google Shape;10636;p50"/>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50"/>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50"/>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50"/>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50"/>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50"/>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50"/>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50"/>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50"/>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50"/>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50"/>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50"/>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50"/>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50"/>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0" name="Google Shape;10650;p50"/>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1" name="Google Shape;10651;p50"/>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50"/>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50"/>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50"/>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50"/>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50"/>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50"/>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8" name="Google Shape;10658;p50"/>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9" name="Google Shape;10659;p50"/>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50"/>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50"/>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50"/>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50"/>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50"/>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50"/>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50"/>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50"/>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50"/>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50"/>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50"/>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50"/>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50"/>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50"/>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50"/>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50"/>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50"/>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50"/>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50"/>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50"/>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50"/>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50"/>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50"/>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50"/>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50"/>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5" name="Google Shape;10685;p50"/>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6" name="Google Shape;10686;p50"/>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50"/>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50"/>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50"/>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50"/>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50"/>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50"/>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50"/>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50"/>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50"/>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50"/>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50"/>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50"/>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50"/>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50"/>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50"/>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50"/>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50"/>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50"/>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50"/>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50"/>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50"/>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50"/>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50"/>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50"/>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50"/>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50"/>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50"/>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50"/>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50"/>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6" name="Google Shape;10716;p50"/>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7" name="Google Shape;10717;p50"/>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50"/>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50"/>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50"/>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50"/>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50"/>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50"/>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50"/>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50"/>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50"/>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50"/>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50"/>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50"/>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50"/>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50"/>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50"/>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50"/>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50"/>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50"/>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6" name="Google Shape;10736;p50"/>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7" name="Google Shape;10737;p50"/>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50"/>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50"/>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50"/>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50"/>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50"/>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50"/>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50"/>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50"/>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50"/>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47" name="Google Shape;10747;p50"/>
          <p:cNvSpPr txBox="1"/>
          <p:nvPr>
            <p:ph type="ctrTitle"/>
          </p:nvPr>
        </p:nvSpPr>
        <p:spPr>
          <a:xfrm>
            <a:off x="4869825" y="2359875"/>
            <a:ext cx="2920500" cy="13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Phương thức thực hiện</a:t>
            </a:r>
            <a:endParaRPr b="1">
              <a:latin typeface="Arial"/>
              <a:ea typeface="Arial"/>
              <a:cs typeface="Arial"/>
              <a:sym typeface="Arial"/>
            </a:endParaRPr>
          </a:p>
        </p:txBody>
      </p:sp>
      <p:sp>
        <p:nvSpPr>
          <p:cNvPr id="10748" name="Google Shape;10748;p50"/>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10749" name="Google Shape;10749;p50"/>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50"/>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51" name="Google Shape;10751;p50"/>
          <p:cNvGrpSpPr/>
          <p:nvPr/>
        </p:nvGrpSpPr>
        <p:grpSpPr>
          <a:xfrm>
            <a:off x="8548374" y="259930"/>
            <a:ext cx="349968" cy="2052568"/>
            <a:chOff x="1037125" y="2236325"/>
            <a:chExt cx="149100" cy="874475"/>
          </a:xfrm>
        </p:grpSpPr>
        <p:sp>
          <p:nvSpPr>
            <p:cNvPr id="10752" name="Google Shape;10752;p50"/>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50"/>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4" name="Google Shape;10754;p50"/>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5" name="Google Shape;10755;p50"/>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50"/>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50"/>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50"/>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50"/>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50"/>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50"/>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50"/>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50"/>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50"/>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50"/>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50"/>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50"/>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50"/>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50"/>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0" name="Google Shape;10770;p50"/>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1" name="Google Shape;10771;p50"/>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50"/>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50"/>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50"/>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50"/>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50"/>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50"/>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50"/>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50"/>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50"/>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50"/>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50"/>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50"/>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50"/>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50"/>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50"/>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50"/>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1" name="Shape 10791"/>
        <p:cNvGrpSpPr/>
        <p:nvPr/>
      </p:nvGrpSpPr>
      <p:grpSpPr>
        <a:xfrm>
          <a:off x="0" y="0"/>
          <a:ext cx="0" cy="0"/>
          <a:chOff x="0" y="0"/>
          <a:chExt cx="0" cy="0"/>
        </a:xfrm>
      </p:grpSpPr>
      <p:sp>
        <p:nvSpPr>
          <p:cNvPr id="10792" name="Google Shape;10792;p51"/>
          <p:cNvSpPr txBox="1"/>
          <p:nvPr/>
        </p:nvSpPr>
        <p:spPr>
          <a:xfrm>
            <a:off x="896475" y="253550"/>
            <a:ext cx="53439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1"/>
                </a:solidFill>
              </a:rPr>
              <a:t>Tổng quan các bước thực hiện:</a:t>
            </a:r>
            <a:endParaRPr/>
          </a:p>
        </p:txBody>
      </p:sp>
      <p:sp>
        <p:nvSpPr>
          <p:cNvPr id="10793" name="Google Shape;10793;p51"/>
          <p:cNvSpPr txBox="1"/>
          <p:nvPr/>
        </p:nvSpPr>
        <p:spPr>
          <a:xfrm>
            <a:off x="1005150" y="923675"/>
            <a:ext cx="7154700" cy="3621900"/>
          </a:xfrm>
          <a:prstGeom prst="rect">
            <a:avLst/>
          </a:prstGeom>
          <a:noFill/>
          <a:ln>
            <a:noFill/>
          </a:ln>
        </p:spPr>
        <p:txBody>
          <a:bodyPr anchorCtr="0" anchor="t" bIns="91425" lIns="91425" spcFirstLastPara="1" rIns="91425" wrap="square" tIns="91425">
            <a:spAutoFit/>
          </a:bodyPr>
          <a:lstStyle/>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1 - Xác định bài toán:</a:t>
            </a:r>
            <a:r>
              <a:rPr lang="en">
                <a:solidFill>
                  <a:schemeClr val="dk1"/>
                </a:solidFill>
                <a:highlight>
                  <a:srgbClr val="FFFFFF"/>
                </a:highlight>
              </a:rPr>
              <a:t> mục tiêu nhóm cần đạt được, ý nghĩa của đề tài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2 - Thu thập dữ liệu: </a:t>
            </a:r>
            <a:r>
              <a:rPr lang="en">
                <a:solidFill>
                  <a:schemeClr val="dk1"/>
                </a:solidFill>
                <a:highlight>
                  <a:srgbClr val="FFFFFF"/>
                </a:highlight>
              </a:rPr>
              <a:t>2 file là video.json và problem.json của bộ dữ liệu MOOCCubeX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3 - Phân tích và khai phá dữ liệu:</a:t>
            </a:r>
            <a:r>
              <a:rPr lang="en">
                <a:solidFill>
                  <a:schemeClr val="dk1"/>
                </a:solidFill>
                <a:highlight>
                  <a:srgbClr val="FFFFFF"/>
                </a:highlight>
              </a:rPr>
              <a:t> sử dụng các hàm đã học để thống kê, mô tả, trực quan hóa, khai phá những tri thức trong bộ dữ liệu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4 - Tiền xử lý dữ liệu: </a:t>
            </a:r>
            <a:r>
              <a:rPr lang="en">
                <a:solidFill>
                  <a:schemeClr val="dk1"/>
                </a:solidFill>
                <a:highlight>
                  <a:srgbClr val="FFFFFF"/>
                </a:highlight>
              </a:rPr>
              <a:t>Làm sạch dữ liệu, xử lý các giá trị Null, nhiễu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5 - Xây dựng database vector: </a:t>
            </a:r>
            <a:r>
              <a:rPr lang="en">
                <a:solidFill>
                  <a:schemeClr val="dk1"/>
                </a:solidFill>
                <a:highlight>
                  <a:srgbClr val="FFFFFF"/>
                </a:highlight>
              </a:rPr>
              <a:t>sử dụng các công cụ như Langchain, pinecone để xây dựng một cơ sở dữ liệu vector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6 - Xây dựng mô hình truy xuất thông tin</a:t>
            </a:r>
            <a:r>
              <a:rPr lang="en">
                <a:solidFill>
                  <a:schemeClr val="dk1"/>
                </a:solidFill>
                <a:highlight>
                  <a:srgbClr val="FFFFFF"/>
                </a:highlight>
              </a:rPr>
              <a:t> từ cơ sở dữ liệu vector dựa vào câu hỏi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7 - Đánh giá: </a:t>
            </a:r>
            <a:r>
              <a:rPr lang="en">
                <a:solidFill>
                  <a:schemeClr val="dk1"/>
                </a:solidFill>
                <a:highlight>
                  <a:srgbClr val="FFFFFF"/>
                </a:highlight>
              </a:rPr>
              <a:t>Sử dụng các độ đo khác nhau để đánh giá mô hình, sau đó tinh chỉnh để mô hình có kết quả tốt hơn </a:t>
            </a:r>
            <a:endParaRPr>
              <a:solidFill>
                <a:schemeClr val="dk1"/>
              </a:solidFill>
              <a:highlight>
                <a:srgbClr val="FFFFFF"/>
              </a:highlight>
            </a:endParaRPr>
          </a:p>
          <a:p>
            <a:pPr indent="-317500" lvl="0" marL="685800" rtl="0" algn="l">
              <a:lnSpc>
                <a:spcPct val="115000"/>
              </a:lnSpc>
              <a:spcBef>
                <a:spcPts val="0"/>
              </a:spcBef>
              <a:spcAft>
                <a:spcPts val="0"/>
              </a:spcAft>
              <a:buClr>
                <a:schemeClr val="dk1"/>
              </a:buClr>
              <a:buSzPts val="1400"/>
              <a:buFont typeface="Times New Roman"/>
              <a:buChar char="●"/>
            </a:pPr>
            <a:r>
              <a:rPr b="1" lang="en">
                <a:solidFill>
                  <a:schemeClr val="dk1"/>
                </a:solidFill>
                <a:highlight>
                  <a:srgbClr val="FFFFFF"/>
                </a:highlight>
              </a:rPr>
              <a:t>Bước 8 - Serve:</a:t>
            </a:r>
            <a:r>
              <a:rPr lang="en">
                <a:solidFill>
                  <a:schemeClr val="dk1"/>
                </a:solidFill>
                <a:highlight>
                  <a:srgbClr val="FFFFFF"/>
                </a:highlight>
              </a:rPr>
              <a:t> Sau khi chọn ra mô hình tốt nhất, nhóm sẽ sử dụng mô hình này để triển khai cho web app </a:t>
            </a:r>
            <a:endParaRPr>
              <a:solidFill>
                <a:schemeClr val="dk1"/>
              </a:solidFill>
              <a:highlight>
                <a:srgbClr val="FFFFFF"/>
              </a:highligh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97" name="Shape 10797"/>
        <p:cNvGrpSpPr/>
        <p:nvPr/>
      </p:nvGrpSpPr>
      <p:grpSpPr>
        <a:xfrm>
          <a:off x="0" y="0"/>
          <a:ext cx="0" cy="0"/>
          <a:chOff x="0" y="0"/>
          <a:chExt cx="0" cy="0"/>
        </a:xfrm>
      </p:grpSpPr>
      <p:sp>
        <p:nvSpPr>
          <p:cNvPr id="10798" name="Google Shape;10798;p52"/>
          <p:cNvSpPr txBox="1"/>
          <p:nvPr>
            <p:ph type="title"/>
          </p:nvPr>
        </p:nvSpPr>
        <p:spPr>
          <a:xfrm>
            <a:off x="2597688" y="36225"/>
            <a:ext cx="3948600" cy="608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latin typeface="Arial"/>
                <a:ea typeface="Arial"/>
                <a:cs typeface="Arial"/>
                <a:sym typeface="Arial"/>
              </a:rPr>
              <a:t>Kiến trúc dữ liệu lớn</a:t>
            </a:r>
            <a:endParaRPr sz="3000">
              <a:latin typeface="Arial"/>
              <a:ea typeface="Arial"/>
              <a:cs typeface="Arial"/>
              <a:sym typeface="Arial"/>
            </a:endParaRPr>
          </a:p>
        </p:txBody>
      </p:sp>
      <p:sp>
        <p:nvSpPr>
          <p:cNvPr id="10799" name="Google Shape;10799;p52"/>
          <p:cNvSpPr txBox="1"/>
          <p:nvPr/>
        </p:nvSpPr>
        <p:spPr>
          <a:xfrm>
            <a:off x="1371600" y="1743850"/>
            <a:ext cx="6787800" cy="4770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t/>
            </a:r>
            <a:endParaRPr sz="1900"/>
          </a:p>
        </p:txBody>
      </p:sp>
      <p:pic>
        <p:nvPicPr>
          <p:cNvPr id="10800" name="Google Shape;10800;p52"/>
          <p:cNvPicPr preferRelativeResize="0"/>
          <p:nvPr/>
        </p:nvPicPr>
        <p:blipFill>
          <a:blip r:embed="rId3">
            <a:alphaModFix/>
          </a:blip>
          <a:stretch>
            <a:fillRect/>
          </a:stretch>
        </p:blipFill>
        <p:spPr>
          <a:xfrm>
            <a:off x="1000200" y="1220713"/>
            <a:ext cx="7143576" cy="2285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4" name="Shape 10804"/>
        <p:cNvGrpSpPr/>
        <p:nvPr/>
      </p:nvGrpSpPr>
      <p:grpSpPr>
        <a:xfrm>
          <a:off x="0" y="0"/>
          <a:ext cx="0" cy="0"/>
          <a:chOff x="0" y="0"/>
          <a:chExt cx="0" cy="0"/>
        </a:xfrm>
      </p:grpSpPr>
      <p:grpSp>
        <p:nvGrpSpPr>
          <p:cNvPr id="10805" name="Google Shape;10805;p53"/>
          <p:cNvGrpSpPr/>
          <p:nvPr/>
        </p:nvGrpSpPr>
        <p:grpSpPr>
          <a:xfrm>
            <a:off x="-2218175" y="-47537"/>
            <a:ext cx="6379775" cy="5238575"/>
            <a:chOff x="619950" y="238125"/>
            <a:chExt cx="6379775" cy="5238575"/>
          </a:xfrm>
        </p:grpSpPr>
        <p:sp>
          <p:nvSpPr>
            <p:cNvPr id="10806" name="Google Shape;10806;p53"/>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53"/>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8" name="Google Shape;10808;p53"/>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9" name="Google Shape;10809;p53"/>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53"/>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53"/>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53"/>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53"/>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53"/>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53"/>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53"/>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53"/>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53"/>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53"/>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53"/>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53"/>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53"/>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53"/>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53"/>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53"/>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6" name="Google Shape;10826;p53"/>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7" name="Google Shape;10827;p53"/>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53"/>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53"/>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53"/>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53"/>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53"/>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53"/>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53"/>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5" name="Google Shape;10835;p53"/>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6" name="Google Shape;10836;p53"/>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53"/>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53"/>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53"/>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53"/>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53"/>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53"/>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53"/>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53"/>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53"/>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53"/>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53"/>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53"/>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53"/>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53"/>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53"/>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53"/>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53"/>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4" name="Google Shape;10854;p53"/>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5" name="Google Shape;10855;p53"/>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53"/>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53"/>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53"/>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53"/>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53"/>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53"/>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53"/>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53"/>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53"/>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53"/>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53"/>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53"/>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53"/>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53"/>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53"/>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53"/>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53"/>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53"/>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53"/>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53"/>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53"/>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53"/>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53"/>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53"/>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53"/>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53"/>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53"/>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53"/>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53"/>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5" name="Google Shape;10885;p53"/>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6" name="Google Shape;10886;p53"/>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53"/>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53"/>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53"/>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53"/>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53"/>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53"/>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53"/>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53"/>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53"/>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53"/>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53"/>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53"/>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53"/>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53"/>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53"/>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53"/>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53"/>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53"/>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53"/>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53"/>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53"/>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53"/>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53"/>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53"/>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53"/>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53"/>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3" name="Google Shape;10913;p53"/>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4" name="Google Shape;10914;p53"/>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53"/>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53"/>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53"/>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53"/>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53"/>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53"/>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53"/>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53"/>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53"/>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53"/>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53"/>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53"/>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53"/>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53"/>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53"/>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53"/>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53"/>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53"/>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53"/>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53"/>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53"/>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53"/>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53"/>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53"/>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53"/>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0" name="Google Shape;10940;p53"/>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1" name="Google Shape;10941;p53"/>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53"/>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53"/>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53"/>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53"/>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53"/>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53"/>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53"/>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53"/>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53"/>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53"/>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53"/>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53"/>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53"/>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53"/>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53"/>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53"/>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53"/>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53"/>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53"/>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53"/>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53"/>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53"/>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53"/>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53"/>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53"/>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53"/>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53"/>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53"/>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53"/>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1" name="Google Shape;10971;p53"/>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2" name="Google Shape;10972;p53"/>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53"/>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53"/>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53"/>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53"/>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53"/>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53"/>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53"/>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53"/>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53"/>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53"/>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53"/>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53"/>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53"/>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53"/>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53"/>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53"/>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53"/>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53"/>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53"/>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53"/>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53"/>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53"/>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53"/>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53"/>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53"/>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53"/>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53"/>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53"/>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1" name="Google Shape;11001;p53"/>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2" name="Google Shape;11002;p53"/>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53"/>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53"/>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53"/>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53"/>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53"/>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53"/>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53"/>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53"/>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53"/>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53"/>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53"/>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53"/>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53"/>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53"/>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53"/>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53"/>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53"/>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53"/>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53"/>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53"/>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3" name="Google Shape;11023;p53"/>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4" name="Google Shape;11024;p53"/>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53"/>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53"/>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53"/>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53"/>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53"/>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53"/>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1" name="Google Shape;11031;p53"/>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2" name="Google Shape;11032;p53"/>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53"/>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53"/>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53"/>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53"/>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53"/>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53"/>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53"/>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53"/>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53"/>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53"/>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53"/>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53"/>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53"/>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53"/>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53"/>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53"/>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53"/>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53"/>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53"/>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53"/>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53"/>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53"/>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53"/>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53"/>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53"/>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53"/>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53"/>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53"/>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53"/>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53"/>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3" name="Google Shape;11063;p53"/>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4" name="Google Shape;11064;p53"/>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53"/>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53"/>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53"/>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53"/>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53"/>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53"/>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53"/>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53"/>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53"/>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53"/>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53"/>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53"/>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53"/>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53"/>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53"/>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53"/>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53"/>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53"/>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53"/>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53"/>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53"/>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53"/>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53"/>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88" name="Google Shape;11088;p53"/>
          <p:cNvSpPr txBox="1"/>
          <p:nvPr>
            <p:ph type="ctrTitle"/>
          </p:nvPr>
        </p:nvSpPr>
        <p:spPr>
          <a:xfrm>
            <a:off x="4713013" y="2433375"/>
            <a:ext cx="3349500" cy="13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Kịch bản thực thực nghiệm</a:t>
            </a:r>
            <a:endParaRPr b="1">
              <a:latin typeface="Arial"/>
              <a:ea typeface="Arial"/>
              <a:cs typeface="Arial"/>
              <a:sym typeface="Arial"/>
            </a:endParaRPr>
          </a:p>
        </p:txBody>
      </p:sp>
      <p:sp>
        <p:nvSpPr>
          <p:cNvPr id="11089" name="Google Shape;11089;p53"/>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11090" name="Google Shape;11090;p53"/>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53"/>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092" name="Google Shape;11092;p53"/>
          <p:cNvGrpSpPr/>
          <p:nvPr/>
        </p:nvGrpSpPr>
        <p:grpSpPr>
          <a:xfrm>
            <a:off x="8548374" y="259930"/>
            <a:ext cx="349968" cy="2052568"/>
            <a:chOff x="1037125" y="2236325"/>
            <a:chExt cx="149100" cy="874475"/>
          </a:xfrm>
        </p:grpSpPr>
        <p:sp>
          <p:nvSpPr>
            <p:cNvPr id="11093" name="Google Shape;11093;p53"/>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53"/>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53"/>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53"/>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53"/>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53"/>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53"/>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53"/>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53"/>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2" name="Google Shape;11102;p53"/>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3" name="Google Shape;11103;p53"/>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53"/>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53"/>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53"/>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53"/>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53"/>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53"/>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53"/>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53"/>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53"/>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53"/>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53"/>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53"/>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53"/>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53"/>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53"/>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53"/>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53"/>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53"/>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53"/>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53"/>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53"/>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53"/>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53"/>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53"/>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53"/>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2" name="Shape 11132"/>
        <p:cNvGrpSpPr/>
        <p:nvPr/>
      </p:nvGrpSpPr>
      <p:grpSpPr>
        <a:xfrm>
          <a:off x="0" y="0"/>
          <a:ext cx="0" cy="0"/>
          <a:chOff x="0" y="0"/>
          <a:chExt cx="0" cy="0"/>
        </a:xfrm>
      </p:grpSpPr>
      <p:sp>
        <p:nvSpPr>
          <p:cNvPr id="11133" name="Google Shape;11133;p54"/>
          <p:cNvSpPr txBox="1"/>
          <p:nvPr>
            <p:ph type="title"/>
          </p:nvPr>
        </p:nvSpPr>
        <p:spPr>
          <a:xfrm>
            <a:off x="1644275" y="438450"/>
            <a:ext cx="2458800" cy="5727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100">
                <a:latin typeface="Arial"/>
                <a:ea typeface="Arial"/>
                <a:cs typeface="Arial"/>
                <a:sym typeface="Arial"/>
              </a:rPr>
              <a:t>Độ đo đánh giá</a:t>
            </a:r>
            <a:endParaRPr sz="2100">
              <a:latin typeface="Arial"/>
              <a:ea typeface="Arial"/>
              <a:cs typeface="Arial"/>
              <a:sym typeface="Arial"/>
            </a:endParaRPr>
          </a:p>
        </p:txBody>
      </p:sp>
      <p:sp>
        <p:nvSpPr>
          <p:cNvPr id="11134" name="Google Shape;11134;p54"/>
          <p:cNvSpPr txBox="1"/>
          <p:nvPr>
            <p:ph idx="1" type="subTitle"/>
          </p:nvPr>
        </p:nvSpPr>
        <p:spPr>
          <a:xfrm>
            <a:off x="1644275" y="1065925"/>
            <a:ext cx="6497700" cy="3654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solidFill>
                  <a:schemeClr val="dk1"/>
                </a:solidFill>
                <a:highlight>
                  <a:srgbClr val="FFFFFF"/>
                </a:highlight>
                <a:latin typeface="Arial"/>
                <a:ea typeface="Arial"/>
                <a:cs typeface="Arial"/>
                <a:sym typeface="Arial"/>
              </a:rPr>
              <a:t>ROUGE</a:t>
            </a:r>
            <a:r>
              <a:rPr lang="en" sz="1500">
                <a:solidFill>
                  <a:schemeClr val="dk1"/>
                </a:solidFill>
                <a:highlight>
                  <a:srgbClr val="FFFFFF"/>
                </a:highlight>
                <a:latin typeface="Arial"/>
                <a:ea typeface="Arial"/>
                <a:cs typeface="Arial"/>
                <a:sym typeface="Arial"/>
              </a:rPr>
              <a:t> </a:t>
            </a:r>
            <a:r>
              <a:rPr lang="en" sz="1500">
                <a:solidFill>
                  <a:schemeClr val="dk1"/>
                </a:solidFill>
                <a:highlight>
                  <a:schemeClr val="lt1"/>
                </a:highlight>
                <a:latin typeface="Arial"/>
                <a:ea typeface="Arial"/>
                <a:cs typeface="Arial"/>
                <a:sym typeface="Arial"/>
              </a:rPr>
              <a:t>(Recall-Oriented Understudy for Gisting Evaluation) </a:t>
            </a:r>
            <a:r>
              <a:rPr lang="en" sz="1500">
                <a:solidFill>
                  <a:schemeClr val="dk1"/>
                </a:solidFill>
                <a:highlight>
                  <a:srgbClr val="FFFFFF"/>
                </a:highlight>
                <a:latin typeface="Arial"/>
                <a:ea typeface="Arial"/>
                <a:cs typeface="Arial"/>
                <a:sym typeface="Arial"/>
              </a:rPr>
              <a:t>là tập hợp các chỉ số và phần mềm được sử dụng để đo lường độ chính xác của các hệ thống tóm tắt bằng cách so sánh giữa văn bản tóm tắt tự động và văn bản tóm tắt tham chiếu, thường được tạo bởi con người. </a:t>
            </a:r>
            <a:endParaRPr sz="15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t/>
            </a:r>
            <a:endParaRPr sz="15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rPr b="1" lang="en" sz="1500">
                <a:solidFill>
                  <a:schemeClr val="dk1"/>
                </a:solidFill>
                <a:highlight>
                  <a:srgbClr val="FFFFFF"/>
                </a:highlight>
                <a:latin typeface="Arial"/>
                <a:ea typeface="Arial"/>
                <a:cs typeface="Arial"/>
                <a:sym typeface="Arial"/>
              </a:rPr>
              <a:t>ROUGE</a:t>
            </a:r>
            <a:r>
              <a:rPr lang="en" sz="1500">
                <a:solidFill>
                  <a:schemeClr val="dk1"/>
                </a:solidFill>
                <a:highlight>
                  <a:srgbClr val="FFFFFF"/>
                </a:highlight>
                <a:latin typeface="Arial"/>
                <a:ea typeface="Arial"/>
                <a:cs typeface="Arial"/>
                <a:sym typeface="Arial"/>
              </a:rPr>
              <a:t> có nhiều biến thể, nhưng phổ biến nhất là </a:t>
            </a:r>
            <a:r>
              <a:rPr b="1" lang="en" sz="1500">
                <a:solidFill>
                  <a:schemeClr val="dk1"/>
                </a:solidFill>
                <a:highlight>
                  <a:srgbClr val="FFFFFF"/>
                </a:highlight>
                <a:latin typeface="Arial"/>
                <a:ea typeface="Arial"/>
                <a:cs typeface="Arial"/>
                <a:sym typeface="Arial"/>
              </a:rPr>
              <a:t>ROUGE-1</a:t>
            </a:r>
            <a:r>
              <a:rPr lang="en" sz="1500">
                <a:solidFill>
                  <a:schemeClr val="dk1"/>
                </a:solidFill>
                <a:highlight>
                  <a:srgbClr val="FFFFFF"/>
                </a:highlight>
                <a:latin typeface="Arial"/>
                <a:ea typeface="Arial"/>
                <a:cs typeface="Arial"/>
                <a:sym typeface="Arial"/>
              </a:rPr>
              <a:t>, </a:t>
            </a:r>
            <a:r>
              <a:rPr b="1" lang="en" sz="1500">
                <a:solidFill>
                  <a:schemeClr val="dk1"/>
                </a:solidFill>
                <a:highlight>
                  <a:srgbClr val="FFFFFF"/>
                </a:highlight>
                <a:latin typeface="Arial"/>
                <a:ea typeface="Arial"/>
                <a:cs typeface="Arial"/>
                <a:sym typeface="Arial"/>
              </a:rPr>
              <a:t>ROUGE-2</a:t>
            </a:r>
            <a:r>
              <a:rPr lang="en" sz="1500">
                <a:solidFill>
                  <a:schemeClr val="dk1"/>
                </a:solidFill>
                <a:highlight>
                  <a:srgbClr val="FFFFFF"/>
                </a:highlight>
                <a:latin typeface="Arial"/>
                <a:ea typeface="Arial"/>
                <a:cs typeface="Arial"/>
                <a:sym typeface="Arial"/>
              </a:rPr>
              <a:t> và </a:t>
            </a:r>
            <a:r>
              <a:rPr b="1" lang="en" sz="1500">
                <a:solidFill>
                  <a:schemeClr val="dk1"/>
                </a:solidFill>
                <a:highlight>
                  <a:srgbClr val="FFFFFF"/>
                </a:highlight>
                <a:latin typeface="Arial"/>
                <a:ea typeface="Arial"/>
                <a:cs typeface="Arial"/>
                <a:sym typeface="Arial"/>
              </a:rPr>
              <a:t>ROUGE-L</a:t>
            </a:r>
            <a:r>
              <a:rPr lang="en" sz="1500">
                <a:solidFill>
                  <a:schemeClr val="dk1"/>
                </a:solidFill>
                <a:highlight>
                  <a:srgbClr val="FFFFFF"/>
                </a:highlight>
                <a:latin typeface="Arial"/>
                <a:ea typeface="Arial"/>
                <a:cs typeface="Arial"/>
                <a:sym typeface="Arial"/>
              </a:rPr>
              <a:t>:</a:t>
            </a:r>
            <a:endParaRPr sz="1500">
              <a:solidFill>
                <a:schemeClr val="dk1"/>
              </a:solidFill>
              <a:highlight>
                <a:srgbClr val="FFFFFF"/>
              </a:highlight>
              <a:latin typeface="Arial"/>
              <a:ea typeface="Arial"/>
              <a:cs typeface="Arial"/>
              <a:sym typeface="Arial"/>
            </a:endParaRPr>
          </a:p>
          <a:p>
            <a:pPr indent="-323850" lvl="0" marL="457200" rtl="0" algn="just">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ROUGE-1: </a:t>
            </a:r>
            <a:r>
              <a:rPr lang="en" sz="1500">
                <a:solidFill>
                  <a:schemeClr val="dk1"/>
                </a:solidFill>
                <a:highlight>
                  <a:srgbClr val="FFFFFF"/>
                </a:highlight>
                <a:latin typeface="Arial"/>
                <a:ea typeface="Arial"/>
                <a:cs typeface="Arial"/>
                <a:sym typeface="Arial"/>
              </a:rPr>
              <a:t>đánh giá sự trùng khớp của các từ đơn lẻ (unigram) giữa văn bản dự đoán và văn bản tham chiếu. </a:t>
            </a:r>
            <a:endParaRPr sz="1500">
              <a:solidFill>
                <a:schemeClr val="dk1"/>
              </a:solidFill>
              <a:highlight>
                <a:srgbClr val="FFFFFF"/>
              </a:highlight>
              <a:latin typeface="Arial"/>
              <a:ea typeface="Arial"/>
              <a:cs typeface="Arial"/>
              <a:sym typeface="Arial"/>
            </a:endParaRPr>
          </a:p>
          <a:p>
            <a:pPr indent="-323850" lvl="0" marL="457200" rtl="0" algn="just">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ROUGE-2:</a:t>
            </a:r>
            <a:r>
              <a:rPr lang="en" sz="1500">
                <a:solidFill>
                  <a:schemeClr val="dk1"/>
                </a:solidFill>
                <a:highlight>
                  <a:srgbClr val="FFFFFF"/>
                </a:highlight>
                <a:latin typeface="Arial"/>
                <a:ea typeface="Arial"/>
                <a:cs typeface="Arial"/>
                <a:sym typeface="Arial"/>
              </a:rPr>
              <a:t> đánh giá sự trùng khớp của các cặp từ liên tiếp (bigram) giữa văn bản dự đoán và văn bản tham chiếu. </a:t>
            </a:r>
            <a:endParaRPr sz="1500">
              <a:solidFill>
                <a:schemeClr val="dk1"/>
              </a:solidFill>
              <a:highlight>
                <a:srgbClr val="FFFFFF"/>
              </a:highlight>
              <a:latin typeface="Arial"/>
              <a:ea typeface="Arial"/>
              <a:cs typeface="Arial"/>
              <a:sym typeface="Arial"/>
            </a:endParaRPr>
          </a:p>
          <a:p>
            <a:pPr indent="-323850" lvl="0" marL="457200" rtl="0" algn="just">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ROUGE-L: </a:t>
            </a:r>
            <a:r>
              <a:rPr lang="en" sz="1500">
                <a:solidFill>
                  <a:schemeClr val="dk1"/>
                </a:solidFill>
                <a:highlight>
                  <a:srgbClr val="FFFFFF"/>
                </a:highlight>
                <a:latin typeface="Arial"/>
                <a:ea typeface="Arial"/>
                <a:cs typeface="Arial"/>
                <a:sym typeface="Arial"/>
              </a:rPr>
              <a:t>dựa trên chuỗi con chung dài nhất (LCS)  </a:t>
            </a:r>
            <a:endParaRPr sz="1500">
              <a:solidFill>
                <a:schemeClr val="dk1"/>
              </a:solidFill>
              <a:highlight>
                <a:srgbClr val="FFFFFF"/>
              </a:highlight>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38" name="Shape 11138"/>
        <p:cNvGrpSpPr/>
        <p:nvPr/>
      </p:nvGrpSpPr>
      <p:grpSpPr>
        <a:xfrm>
          <a:off x="0" y="0"/>
          <a:ext cx="0" cy="0"/>
          <a:chOff x="0" y="0"/>
          <a:chExt cx="0" cy="0"/>
        </a:xfrm>
      </p:grpSpPr>
      <p:sp>
        <p:nvSpPr>
          <p:cNvPr id="11139" name="Google Shape;11139;p55"/>
          <p:cNvSpPr txBox="1"/>
          <p:nvPr>
            <p:ph type="title"/>
          </p:nvPr>
        </p:nvSpPr>
        <p:spPr>
          <a:xfrm>
            <a:off x="1300625" y="765425"/>
            <a:ext cx="3834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highlight>
                  <a:srgbClr val="FFFFFF"/>
                </a:highlight>
                <a:latin typeface="Arial"/>
                <a:ea typeface="Arial"/>
                <a:cs typeface="Arial"/>
                <a:sym typeface="Arial"/>
              </a:rPr>
              <a:t>Phương pháp thực nghiệm</a:t>
            </a:r>
            <a:endParaRPr sz="2200">
              <a:latin typeface="Arial"/>
              <a:ea typeface="Arial"/>
              <a:cs typeface="Arial"/>
              <a:sym typeface="Arial"/>
            </a:endParaRPr>
          </a:p>
        </p:txBody>
      </p:sp>
      <p:sp>
        <p:nvSpPr>
          <p:cNvPr id="11140" name="Google Shape;11140;p55"/>
          <p:cNvSpPr txBox="1"/>
          <p:nvPr>
            <p:ph idx="1" type="subTitle"/>
          </p:nvPr>
        </p:nvSpPr>
        <p:spPr>
          <a:xfrm>
            <a:off x="1300625" y="1189900"/>
            <a:ext cx="6651000" cy="29649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1" lang="en" sz="1600">
                <a:solidFill>
                  <a:schemeClr val="dk1"/>
                </a:solidFill>
                <a:highlight>
                  <a:srgbClr val="FFFFFF"/>
                </a:highlight>
                <a:latin typeface="Arial"/>
                <a:ea typeface="Arial"/>
                <a:cs typeface="Arial"/>
                <a:sym typeface="Arial"/>
              </a:rPr>
              <a:t>BERT (Bidirectional Encoder Representations from Transformers)</a:t>
            </a:r>
            <a:r>
              <a:rPr lang="en" sz="1600">
                <a:solidFill>
                  <a:schemeClr val="dk1"/>
                </a:solidFill>
                <a:highlight>
                  <a:srgbClr val="FFFFFF"/>
                </a:highlight>
                <a:latin typeface="Arial"/>
                <a:ea typeface="Arial"/>
                <a:cs typeface="Arial"/>
                <a:sym typeface="Arial"/>
              </a:rPr>
              <a:t> là một pretrained model được phát triển bởi Google. BERT học ra các vector đại diện theo ngữ cảnh 2 chiều của từ (từ trái qua phải và từ phải qua trái). </a:t>
            </a:r>
            <a:endParaRPr sz="16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rPr lang="en" sz="1600">
                <a:solidFill>
                  <a:schemeClr val="dk1"/>
                </a:solidFill>
                <a:highlight>
                  <a:srgbClr val="FFFFFF"/>
                </a:highlight>
                <a:latin typeface="Arial"/>
                <a:ea typeface="Arial"/>
                <a:cs typeface="Arial"/>
                <a:sym typeface="Arial"/>
              </a:rPr>
              <a:t>Mô hình được sử dụng để transfer sang các bài toán khác trong lĩnh vực xử lý ngôn ngữ tự nhiên. BERT đã thành công trong cải thiện việc tìm ra đại diện của từ trong không gian số (không gian mà máy tính có thể hiểu được) thông qua ngữ cảnh của nó. </a:t>
            </a:r>
            <a:endParaRPr sz="1600">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44" name="Shape 11144"/>
        <p:cNvGrpSpPr/>
        <p:nvPr/>
      </p:nvGrpSpPr>
      <p:grpSpPr>
        <a:xfrm>
          <a:off x="0" y="0"/>
          <a:ext cx="0" cy="0"/>
          <a:chOff x="0" y="0"/>
          <a:chExt cx="0" cy="0"/>
        </a:xfrm>
      </p:grpSpPr>
      <p:sp>
        <p:nvSpPr>
          <p:cNvPr id="11145" name="Google Shape;11145;p56"/>
          <p:cNvSpPr txBox="1"/>
          <p:nvPr>
            <p:ph idx="2" type="title"/>
          </p:nvPr>
        </p:nvSpPr>
        <p:spPr>
          <a:xfrm>
            <a:off x="1183022" y="539975"/>
            <a:ext cx="4440600" cy="638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200">
                <a:solidFill>
                  <a:schemeClr val="dk1"/>
                </a:solidFill>
                <a:highlight>
                  <a:schemeClr val="lt1"/>
                </a:highlight>
                <a:latin typeface="Arial"/>
                <a:ea typeface="Arial"/>
                <a:cs typeface="Arial"/>
                <a:sym typeface="Arial"/>
              </a:rPr>
              <a:t>Phương pháp thực nghiệm</a:t>
            </a:r>
            <a:r>
              <a:rPr b="1" lang="en" sz="1600">
                <a:solidFill>
                  <a:schemeClr val="dk1"/>
                </a:solidFill>
                <a:highlight>
                  <a:srgbClr val="FFFFFF"/>
                </a:highlight>
                <a:latin typeface="Arial"/>
                <a:ea typeface="Arial"/>
                <a:cs typeface="Arial"/>
                <a:sym typeface="Arial"/>
              </a:rPr>
              <a:t> </a:t>
            </a:r>
            <a:endParaRPr sz="1600">
              <a:latin typeface="Arial"/>
              <a:ea typeface="Arial"/>
              <a:cs typeface="Arial"/>
              <a:sym typeface="Arial"/>
            </a:endParaRPr>
          </a:p>
        </p:txBody>
      </p:sp>
      <p:sp>
        <p:nvSpPr>
          <p:cNvPr id="11146" name="Google Shape;11146;p56"/>
          <p:cNvSpPr txBox="1"/>
          <p:nvPr>
            <p:ph idx="1" type="subTitle"/>
          </p:nvPr>
        </p:nvSpPr>
        <p:spPr>
          <a:xfrm>
            <a:off x="1183025" y="1454125"/>
            <a:ext cx="6669300" cy="40254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sz="1500">
                <a:solidFill>
                  <a:schemeClr val="dk1"/>
                </a:solidFill>
                <a:highlight>
                  <a:srgbClr val="FFFFFF"/>
                </a:highlight>
                <a:latin typeface="Arial"/>
                <a:ea typeface="Arial"/>
                <a:cs typeface="Arial"/>
                <a:sym typeface="Arial"/>
              </a:rPr>
              <a:t>RoBERTa (A Robustly Optimized BERT)</a:t>
            </a:r>
            <a:r>
              <a:rPr lang="en" sz="1500">
                <a:solidFill>
                  <a:schemeClr val="dk1"/>
                </a:solidFill>
                <a:highlight>
                  <a:srgbClr val="FFFFFF"/>
                </a:highlight>
                <a:latin typeface="Arial"/>
                <a:ea typeface="Arial"/>
                <a:cs typeface="Arial"/>
                <a:sym typeface="Arial"/>
              </a:rPr>
              <a:t> là một phiên bản cải tiến của mô hình BERT được phát triển bởi Facebook AI. Dưới đây là một số điểm quan trọng về RoBERTa:  </a:t>
            </a:r>
            <a:endParaRPr sz="1500">
              <a:solidFill>
                <a:schemeClr val="dk1"/>
              </a:solidFill>
              <a:highlight>
                <a:srgbClr val="FFFFFF"/>
              </a:highlight>
              <a:latin typeface="Arial"/>
              <a:ea typeface="Arial"/>
              <a:cs typeface="Arial"/>
              <a:sym typeface="Arial"/>
            </a:endParaRPr>
          </a:p>
          <a:p>
            <a:pPr indent="-323850" lvl="0" marL="685800" rtl="0" algn="just">
              <a:lnSpc>
                <a:spcPct val="115000"/>
              </a:lnSpc>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Độ chính xác cao:</a:t>
            </a:r>
            <a:r>
              <a:rPr lang="en" sz="1500">
                <a:solidFill>
                  <a:schemeClr val="dk1"/>
                </a:solidFill>
                <a:highlight>
                  <a:srgbClr val="FFFFFF"/>
                </a:highlight>
                <a:latin typeface="Arial"/>
                <a:ea typeface="Arial"/>
                <a:cs typeface="Arial"/>
                <a:sym typeface="Arial"/>
              </a:rPr>
              <a:t> có khả năng dự đoán văn bản tạo ra với độ chính xác rất cao, kể cả khi miền hoặc mô hình thay đổi. Tỷ lệ phát hiện chính xác của văn bản do AI tạo ra có thể lên tới trên 75%.  </a:t>
            </a:r>
            <a:endParaRPr sz="1500">
              <a:solidFill>
                <a:schemeClr val="dk1"/>
              </a:solidFill>
              <a:highlight>
                <a:srgbClr val="FFFFFF"/>
              </a:highlight>
              <a:latin typeface="Arial"/>
              <a:ea typeface="Arial"/>
              <a:cs typeface="Arial"/>
              <a:sym typeface="Arial"/>
            </a:endParaRPr>
          </a:p>
          <a:p>
            <a:pPr indent="-323850" lvl="0" marL="685800" rtl="0" algn="just">
              <a:lnSpc>
                <a:spcPct val="115000"/>
              </a:lnSpc>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Quy mô lớn hơn:</a:t>
            </a:r>
            <a:r>
              <a:rPr lang="en" sz="1500">
                <a:solidFill>
                  <a:schemeClr val="dk1"/>
                </a:solidFill>
                <a:highlight>
                  <a:srgbClr val="FFFFFF"/>
                </a:highlight>
                <a:latin typeface="Arial"/>
                <a:ea typeface="Arial"/>
                <a:cs typeface="Arial"/>
                <a:sym typeface="Arial"/>
              </a:rPr>
              <a:t> sử dụng thông số mô hình lớn hơn so với BERT. </a:t>
            </a:r>
            <a:endParaRPr sz="1500">
              <a:solidFill>
                <a:schemeClr val="dk1"/>
              </a:solidFill>
              <a:highlight>
                <a:srgbClr val="FFFFFF"/>
              </a:highlight>
              <a:latin typeface="Arial"/>
              <a:ea typeface="Arial"/>
              <a:cs typeface="Arial"/>
              <a:sym typeface="Arial"/>
            </a:endParaRPr>
          </a:p>
          <a:p>
            <a:pPr indent="-323850" lvl="0" marL="685800" rtl="0" algn="just">
              <a:lnSpc>
                <a:spcPct val="115000"/>
              </a:lnSpc>
              <a:spcBef>
                <a:spcPts val="0"/>
              </a:spcBef>
              <a:spcAft>
                <a:spcPts val="0"/>
              </a:spcAft>
              <a:buClr>
                <a:schemeClr val="dk1"/>
              </a:buClr>
              <a:buSzPts val="1500"/>
              <a:buFont typeface="Arial"/>
              <a:buChar char="●"/>
            </a:pPr>
            <a:r>
              <a:rPr b="1" lang="en" sz="1500">
                <a:solidFill>
                  <a:schemeClr val="dk1"/>
                </a:solidFill>
                <a:highlight>
                  <a:srgbClr val="FFFFFF"/>
                </a:highlight>
                <a:latin typeface="Arial"/>
                <a:ea typeface="Arial"/>
                <a:cs typeface="Arial"/>
                <a:sym typeface="Arial"/>
              </a:rPr>
              <a:t>Cải tiến từ BERT: </a:t>
            </a:r>
            <a:r>
              <a:rPr lang="en" sz="1500">
                <a:solidFill>
                  <a:schemeClr val="dk1"/>
                </a:solidFill>
                <a:highlight>
                  <a:srgbClr val="FFFFFF"/>
                </a:highlight>
                <a:latin typeface="Arial"/>
                <a:ea typeface="Arial"/>
                <a:cs typeface="Arial"/>
                <a:sym typeface="Arial"/>
              </a:rPr>
              <a:t>tinh chỉnh quá trình tiền huấn luyện và loại bỏ các hạn chế về đối tượng tiền huấn luyện. </a:t>
            </a:r>
            <a:endParaRPr sz="15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t/>
            </a:r>
            <a:endParaRPr sz="13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0" name="Shape 11150"/>
        <p:cNvGrpSpPr/>
        <p:nvPr/>
      </p:nvGrpSpPr>
      <p:grpSpPr>
        <a:xfrm>
          <a:off x="0" y="0"/>
          <a:ext cx="0" cy="0"/>
          <a:chOff x="0" y="0"/>
          <a:chExt cx="0" cy="0"/>
        </a:xfrm>
      </p:grpSpPr>
      <p:sp>
        <p:nvSpPr>
          <p:cNvPr id="11151" name="Google Shape;11151;p57"/>
          <p:cNvSpPr txBox="1"/>
          <p:nvPr>
            <p:ph type="title"/>
          </p:nvPr>
        </p:nvSpPr>
        <p:spPr>
          <a:xfrm>
            <a:off x="1300625" y="765425"/>
            <a:ext cx="3834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highlight>
                  <a:srgbClr val="FFFFFF"/>
                </a:highlight>
                <a:latin typeface="Arial"/>
                <a:ea typeface="Arial"/>
                <a:cs typeface="Arial"/>
                <a:sym typeface="Arial"/>
              </a:rPr>
              <a:t>Phương pháp thực nghiệm</a:t>
            </a:r>
            <a:endParaRPr sz="2200">
              <a:latin typeface="Arial"/>
              <a:ea typeface="Arial"/>
              <a:cs typeface="Arial"/>
              <a:sym typeface="Arial"/>
            </a:endParaRPr>
          </a:p>
        </p:txBody>
      </p:sp>
      <p:sp>
        <p:nvSpPr>
          <p:cNvPr id="11152" name="Google Shape;11152;p57"/>
          <p:cNvSpPr txBox="1"/>
          <p:nvPr>
            <p:ph idx="1" type="subTitle"/>
          </p:nvPr>
        </p:nvSpPr>
        <p:spPr>
          <a:xfrm>
            <a:off x="1300625" y="1189900"/>
            <a:ext cx="6651000" cy="29649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1" lang="en" sz="1600">
                <a:solidFill>
                  <a:schemeClr val="dk1"/>
                </a:solidFill>
                <a:highlight>
                  <a:srgbClr val="FFFFFF"/>
                </a:highlight>
                <a:latin typeface="Arial"/>
                <a:ea typeface="Arial"/>
                <a:cs typeface="Arial"/>
                <a:sym typeface="Arial"/>
              </a:rPr>
              <a:t>DeBERTaV3</a:t>
            </a:r>
            <a:r>
              <a:rPr lang="en" sz="1600">
                <a:solidFill>
                  <a:schemeClr val="dk1"/>
                </a:solidFill>
                <a:highlight>
                  <a:srgbClr val="FFFFFF"/>
                </a:highlight>
                <a:latin typeface="Arial"/>
                <a:ea typeface="Arial"/>
                <a:cs typeface="Arial"/>
                <a:sym typeface="Arial"/>
              </a:rPr>
              <a:t> là mô hình ngôn ngữ pretrained, cải tiến từ mô hình gốc </a:t>
            </a:r>
            <a:r>
              <a:rPr b="1" lang="en" sz="1600">
                <a:solidFill>
                  <a:schemeClr val="dk1"/>
                </a:solidFill>
                <a:highlight>
                  <a:srgbClr val="FFFFFF"/>
                </a:highlight>
                <a:latin typeface="Arial"/>
                <a:ea typeface="Arial"/>
                <a:cs typeface="Arial"/>
                <a:sym typeface="Arial"/>
              </a:rPr>
              <a:t>DeBERTa</a:t>
            </a:r>
            <a:r>
              <a:rPr lang="en" sz="1600">
                <a:solidFill>
                  <a:schemeClr val="dk1"/>
                </a:solidFill>
                <a:highlight>
                  <a:srgbClr val="FFFFFF"/>
                </a:highlight>
                <a:latin typeface="Arial"/>
                <a:ea typeface="Arial"/>
                <a:cs typeface="Arial"/>
                <a:sym typeface="Arial"/>
              </a:rPr>
              <a:t>. Mô hình này sử dụng nhiệm vụ tiền huấn replaced token detection (RTD) thay vì mask language modeling (MLM), giúp tiết kiệm dữ liệu huấn luyện hơn. </a:t>
            </a:r>
            <a:endParaRPr sz="16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t/>
            </a:r>
            <a:endParaRPr sz="1600">
              <a:solidFill>
                <a:schemeClr val="dk1"/>
              </a:solidFill>
              <a:highlight>
                <a:srgbClr val="FFFFFF"/>
              </a:highlight>
              <a:latin typeface="Arial"/>
              <a:ea typeface="Arial"/>
              <a:cs typeface="Arial"/>
              <a:sym typeface="Arial"/>
            </a:endParaRPr>
          </a:p>
          <a:p>
            <a:pPr indent="0" lvl="0" marL="0" rtl="0" algn="just">
              <a:spcBef>
                <a:spcPts val="0"/>
              </a:spcBef>
              <a:spcAft>
                <a:spcPts val="0"/>
              </a:spcAft>
              <a:buNone/>
            </a:pPr>
            <a:r>
              <a:rPr b="1" lang="en" sz="1600">
                <a:solidFill>
                  <a:schemeClr val="dk1"/>
                </a:solidFill>
                <a:highlight>
                  <a:srgbClr val="FFFFFF"/>
                </a:highlight>
                <a:latin typeface="Arial"/>
                <a:ea typeface="Arial"/>
                <a:cs typeface="Arial"/>
                <a:sym typeface="Arial"/>
              </a:rPr>
              <a:t>DeBERTaV3</a:t>
            </a:r>
            <a:r>
              <a:rPr lang="en" sz="1600">
                <a:solidFill>
                  <a:schemeClr val="dk1"/>
                </a:solidFill>
                <a:highlight>
                  <a:srgbClr val="FFFFFF"/>
                </a:highlight>
                <a:latin typeface="Arial"/>
                <a:ea typeface="Arial"/>
                <a:cs typeface="Arial"/>
                <a:sym typeface="Arial"/>
              </a:rPr>
              <a:t> cải thiện hiệu suất so với </a:t>
            </a:r>
            <a:r>
              <a:rPr b="1" lang="en" sz="1600">
                <a:solidFill>
                  <a:schemeClr val="dk1"/>
                </a:solidFill>
                <a:highlight>
                  <a:srgbClr val="FFFFFF"/>
                </a:highlight>
                <a:latin typeface="Arial"/>
                <a:ea typeface="Arial"/>
                <a:cs typeface="Arial"/>
                <a:sym typeface="Arial"/>
              </a:rPr>
              <a:t>DeBERTa</a:t>
            </a:r>
            <a:r>
              <a:rPr lang="en" sz="1600">
                <a:solidFill>
                  <a:schemeClr val="dk1"/>
                </a:solidFill>
                <a:highlight>
                  <a:srgbClr val="FFFFFF"/>
                </a:highlight>
                <a:latin typeface="Arial"/>
                <a:ea typeface="Arial"/>
                <a:cs typeface="Arial"/>
                <a:sym typeface="Arial"/>
              </a:rPr>
              <a:t> trên nhiều tác vụ xử lý ngôn ngữ tự nhiên (NLP) với dữ liệu huấn luyện lên đến</a:t>
            </a:r>
            <a:r>
              <a:rPr b="1" lang="en" sz="1600">
                <a:solidFill>
                  <a:schemeClr val="dk1"/>
                </a:solidFill>
                <a:highlight>
                  <a:srgbClr val="FFFFFF"/>
                </a:highlight>
                <a:latin typeface="Arial"/>
                <a:ea typeface="Arial"/>
                <a:cs typeface="Arial"/>
                <a:sym typeface="Arial"/>
              </a:rPr>
              <a:t> 80GB</a:t>
            </a:r>
            <a:r>
              <a:rPr lang="en" sz="1600">
                <a:solidFill>
                  <a:schemeClr val="dk1"/>
                </a:solidFill>
                <a:highlight>
                  <a:srgbClr val="FFFFFF"/>
                </a:highlight>
                <a:latin typeface="Arial"/>
                <a:ea typeface="Arial"/>
                <a:cs typeface="Arial"/>
                <a:sym typeface="Arial"/>
              </a:rPr>
              <a:t>. Mô hình sử dụng cơ chế attention disentangled và mask decoder cải tiến.</a:t>
            </a:r>
            <a:endParaRPr sz="1600">
              <a:latin typeface="Arial"/>
              <a:ea typeface="Arial"/>
              <a:cs typeface="Arial"/>
              <a:sym typeface="Aria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6" name="Shape 11156"/>
        <p:cNvGrpSpPr/>
        <p:nvPr/>
      </p:nvGrpSpPr>
      <p:grpSpPr>
        <a:xfrm>
          <a:off x="0" y="0"/>
          <a:ext cx="0" cy="0"/>
          <a:chOff x="0" y="0"/>
          <a:chExt cx="0" cy="0"/>
        </a:xfrm>
      </p:grpSpPr>
      <p:sp>
        <p:nvSpPr>
          <p:cNvPr id="11157" name="Google Shape;11157;p58"/>
          <p:cNvSpPr txBox="1"/>
          <p:nvPr>
            <p:ph type="title"/>
          </p:nvPr>
        </p:nvSpPr>
        <p:spPr>
          <a:xfrm>
            <a:off x="1300625" y="765425"/>
            <a:ext cx="3834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solidFill>
                  <a:schemeClr val="dk1"/>
                </a:solidFill>
                <a:highlight>
                  <a:srgbClr val="FFFFFF"/>
                </a:highlight>
                <a:latin typeface="Arial"/>
                <a:ea typeface="Arial"/>
                <a:cs typeface="Arial"/>
                <a:sym typeface="Arial"/>
              </a:rPr>
              <a:t>Phương pháp thực nghiệm</a:t>
            </a:r>
            <a:endParaRPr sz="2200">
              <a:latin typeface="Arial"/>
              <a:ea typeface="Arial"/>
              <a:cs typeface="Arial"/>
              <a:sym typeface="Arial"/>
            </a:endParaRPr>
          </a:p>
        </p:txBody>
      </p:sp>
      <p:sp>
        <p:nvSpPr>
          <p:cNvPr id="11158" name="Google Shape;11158;p58"/>
          <p:cNvSpPr txBox="1"/>
          <p:nvPr>
            <p:ph idx="1" type="subTitle"/>
          </p:nvPr>
        </p:nvSpPr>
        <p:spPr>
          <a:xfrm>
            <a:off x="1300625" y="1469000"/>
            <a:ext cx="6651000" cy="3377700"/>
          </a:xfrm>
          <a:prstGeom prst="rect">
            <a:avLst/>
          </a:prstGeom>
        </p:spPr>
        <p:txBody>
          <a:bodyPr anchorCtr="0" anchor="ctr"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600">
                <a:solidFill>
                  <a:schemeClr val="dk1"/>
                </a:solidFill>
                <a:highlight>
                  <a:srgbClr val="FFFFFF"/>
                </a:highlight>
                <a:latin typeface="Arial"/>
                <a:ea typeface="Arial"/>
                <a:cs typeface="Arial"/>
                <a:sym typeface="Arial"/>
              </a:rPr>
              <a:t>ALBERT (A Lite BERT)</a:t>
            </a:r>
            <a:r>
              <a:rPr lang="en" sz="1600">
                <a:solidFill>
                  <a:schemeClr val="dk1"/>
                </a:solidFill>
                <a:highlight>
                  <a:srgbClr val="FFFFFF"/>
                </a:highlight>
                <a:latin typeface="Arial"/>
                <a:ea typeface="Arial"/>
                <a:cs typeface="Arial"/>
                <a:sym typeface="Arial"/>
              </a:rPr>
              <a:t> là mô hình ngôn ngữ tiền huấn được phát triển bởi Google Research và Viện công nghệ Toyota.</a:t>
            </a:r>
            <a:endParaRPr sz="1600">
              <a:solidFill>
                <a:schemeClr val="dk1"/>
              </a:solidFill>
              <a:highlight>
                <a:srgbClr val="FFFFFF"/>
              </a:highlight>
              <a:latin typeface="Arial"/>
              <a:ea typeface="Arial"/>
              <a:cs typeface="Arial"/>
              <a:sym typeface="Arial"/>
            </a:endParaRPr>
          </a:p>
          <a:p>
            <a:pPr indent="0" lvl="0" marL="0" rtl="0" algn="l">
              <a:lnSpc>
                <a:spcPct val="115000"/>
              </a:lnSpc>
              <a:spcBef>
                <a:spcPts val="800"/>
              </a:spcBef>
              <a:spcAft>
                <a:spcPts val="0"/>
              </a:spcAft>
              <a:buClr>
                <a:schemeClr val="dk1"/>
              </a:buClr>
              <a:buSzPts val="1100"/>
              <a:buFont typeface="Arial"/>
              <a:buNone/>
            </a:pPr>
            <a:r>
              <a:rPr lang="en" sz="1600">
                <a:solidFill>
                  <a:schemeClr val="dk1"/>
                </a:solidFill>
                <a:highlight>
                  <a:srgbClr val="FFFFFF"/>
                </a:highlight>
                <a:latin typeface="Arial"/>
                <a:ea typeface="Arial"/>
                <a:cs typeface="Arial"/>
                <a:sym typeface="Arial"/>
              </a:rPr>
              <a:t>Một số điểm quan trọng về ALBERT:  </a:t>
            </a:r>
            <a:endParaRPr sz="1600">
              <a:solidFill>
                <a:schemeClr val="dk1"/>
              </a:solidFill>
              <a:highlight>
                <a:srgbClr val="FFFFFF"/>
              </a:highlight>
              <a:latin typeface="Arial"/>
              <a:ea typeface="Arial"/>
              <a:cs typeface="Arial"/>
              <a:sym typeface="Arial"/>
            </a:endParaRPr>
          </a:p>
          <a:p>
            <a:pPr indent="-330200" lvl="0" marL="685800" rtl="0" algn="l">
              <a:lnSpc>
                <a:spcPct val="115000"/>
              </a:lnSpc>
              <a:spcBef>
                <a:spcPts val="800"/>
              </a:spcBef>
              <a:spcAft>
                <a:spcPts val="0"/>
              </a:spcAft>
              <a:buClr>
                <a:schemeClr val="dk1"/>
              </a:buClr>
              <a:buSzPts val="1600"/>
              <a:buFont typeface="Arial"/>
              <a:buChar char="●"/>
            </a:pPr>
            <a:r>
              <a:rPr b="1" lang="en" sz="1600">
                <a:solidFill>
                  <a:schemeClr val="dk1"/>
                </a:solidFill>
                <a:highlight>
                  <a:srgbClr val="FFFFFF"/>
                </a:highlight>
                <a:latin typeface="Arial"/>
                <a:ea typeface="Arial"/>
                <a:cs typeface="Arial"/>
                <a:sym typeface="Arial"/>
              </a:rPr>
              <a:t>Hiệu suất vượt trội:</a:t>
            </a:r>
            <a:r>
              <a:rPr lang="en" sz="1600">
                <a:solidFill>
                  <a:schemeClr val="dk1"/>
                </a:solidFill>
                <a:highlight>
                  <a:srgbClr val="FFFFFF"/>
                </a:highlight>
                <a:latin typeface="Arial"/>
                <a:ea typeface="Arial"/>
                <a:cs typeface="Arial"/>
                <a:sym typeface="Arial"/>
              </a:rPr>
              <a:t> đạt được kết quả ấn tượng trên nhiều bài toán NLP, bao gồm GLUE, RACE và SQuAD, mặc dù có số lượng tham số ít hơn so với BERT.  </a:t>
            </a:r>
            <a:endParaRPr sz="1600">
              <a:solidFill>
                <a:schemeClr val="dk1"/>
              </a:solidFill>
              <a:highlight>
                <a:srgbClr val="FFFFFF"/>
              </a:highlight>
              <a:latin typeface="Arial"/>
              <a:ea typeface="Arial"/>
              <a:cs typeface="Arial"/>
              <a:sym typeface="Arial"/>
            </a:endParaRPr>
          </a:p>
          <a:p>
            <a:pPr indent="-330200" lvl="0" marL="685800" rtl="0" algn="l">
              <a:lnSpc>
                <a:spcPct val="115000"/>
              </a:lnSpc>
              <a:spcBef>
                <a:spcPts val="0"/>
              </a:spcBef>
              <a:spcAft>
                <a:spcPts val="0"/>
              </a:spcAft>
              <a:buClr>
                <a:schemeClr val="dk1"/>
              </a:buClr>
              <a:buSzPts val="1600"/>
              <a:buFont typeface="Arial"/>
              <a:buChar char="●"/>
            </a:pPr>
            <a:r>
              <a:rPr b="1" lang="en" sz="1600">
                <a:solidFill>
                  <a:schemeClr val="dk1"/>
                </a:solidFill>
                <a:highlight>
                  <a:srgbClr val="FFFFFF"/>
                </a:highlight>
                <a:latin typeface="Arial"/>
                <a:ea typeface="Arial"/>
                <a:cs typeface="Arial"/>
                <a:sym typeface="Arial"/>
              </a:rPr>
              <a:t>Kiến trúc nhỏ gọn:</a:t>
            </a:r>
            <a:r>
              <a:rPr lang="en" sz="1600">
                <a:solidFill>
                  <a:schemeClr val="dk1"/>
                </a:solidFill>
                <a:highlight>
                  <a:srgbClr val="FFFFFF"/>
                </a:highlight>
                <a:latin typeface="Arial"/>
                <a:ea typeface="Arial"/>
                <a:cs typeface="Arial"/>
                <a:sym typeface="Arial"/>
              </a:rPr>
              <a:t> </a:t>
            </a:r>
            <a:r>
              <a:rPr lang="en" sz="1600">
                <a:solidFill>
                  <a:schemeClr val="dk1"/>
                </a:solidFill>
                <a:highlight>
                  <a:srgbClr val="FFFFFF"/>
                </a:highlight>
                <a:latin typeface="Arial"/>
                <a:ea typeface="Arial"/>
                <a:cs typeface="Arial"/>
                <a:sym typeface="Arial"/>
              </a:rPr>
              <a:t>sử dụng phương pháp huấn luyện khác với BERT để tạo ra kết quả tốt hơn dựa trên kiến trúc và phương pháp huấn luyện, thay vì chỉ tăng kích thước mô hình. </a:t>
            </a:r>
            <a:endParaRPr sz="1600">
              <a:solidFill>
                <a:schemeClr val="dk1"/>
              </a:solidFill>
              <a:highlight>
                <a:srgbClr val="FFFFFF"/>
              </a:highlight>
              <a:latin typeface="Arial"/>
              <a:ea typeface="Arial"/>
              <a:cs typeface="Arial"/>
              <a:sym typeface="Arial"/>
            </a:endParaRPr>
          </a:p>
          <a:p>
            <a:pPr indent="0" lvl="0" marL="0" rtl="0" algn="l">
              <a:lnSpc>
                <a:spcPct val="115000"/>
              </a:lnSpc>
              <a:spcBef>
                <a:spcPts val="0"/>
              </a:spcBef>
              <a:spcAft>
                <a:spcPts val="0"/>
              </a:spcAft>
              <a:buNone/>
            </a:pPr>
            <a:r>
              <a:t/>
            </a:r>
            <a:endParaRPr b="1">
              <a:solidFill>
                <a:schemeClr val="dk1"/>
              </a:solidFill>
              <a:highlight>
                <a:srgbClr val="FFFFFF"/>
              </a:highlight>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65" name="Shape 9165"/>
        <p:cNvGrpSpPr/>
        <p:nvPr/>
      </p:nvGrpSpPr>
      <p:grpSpPr>
        <a:xfrm>
          <a:off x="0" y="0"/>
          <a:ext cx="0" cy="0"/>
          <a:chOff x="0" y="0"/>
          <a:chExt cx="0" cy="0"/>
        </a:xfrm>
      </p:grpSpPr>
      <p:sp>
        <p:nvSpPr>
          <p:cNvPr id="9166" name="Google Shape;9166;p32"/>
          <p:cNvSpPr/>
          <p:nvPr/>
        </p:nvSpPr>
        <p:spPr>
          <a:xfrm>
            <a:off x="588050" y="0"/>
            <a:ext cx="513600" cy="36087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32"/>
          <p:cNvSpPr txBox="1"/>
          <p:nvPr>
            <p:ph type="title"/>
          </p:nvPr>
        </p:nvSpPr>
        <p:spPr>
          <a:xfrm>
            <a:off x="158725" y="810277"/>
            <a:ext cx="1320300" cy="541500"/>
          </a:xfrm>
          <a:prstGeom prst="rect">
            <a:avLst/>
          </a:prstGeom>
        </p:spPr>
        <p:txBody>
          <a:bodyPr anchorCtr="0" anchor="ctr" bIns="91425" lIns="228600" spcFirstLastPara="1" rIns="91425" wrap="square" tIns="91425">
            <a:noAutofit/>
          </a:bodyPr>
          <a:lstStyle/>
          <a:p>
            <a:pPr indent="0" lvl="0" marL="0" rtl="0" algn="r">
              <a:spcBef>
                <a:spcPts val="0"/>
              </a:spcBef>
              <a:spcAft>
                <a:spcPts val="0"/>
              </a:spcAft>
              <a:buNone/>
            </a:pPr>
            <a:r>
              <a:rPr lang="en"/>
              <a:t>01.</a:t>
            </a:r>
            <a:endParaRPr/>
          </a:p>
        </p:txBody>
      </p:sp>
      <p:sp>
        <p:nvSpPr>
          <p:cNvPr id="9168" name="Google Shape;9168;p32"/>
          <p:cNvSpPr txBox="1"/>
          <p:nvPr>
            <p:ph idx="2" type="title"/>
          </p:nvPr>
        </p:nvSpPr>
        <p:spPr>
          <a:xfrm>
            <a:off x="1642650" y="940605"/>
            <a:ext cx="2808000" cy="4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Tổng quan đề tài </a:t>
            </a:r>
            <a:endParaRPr b="1" sz="2400">
              <a:latin typeface="Arial"/>
              <a:ea typeface="Arial"/>
              <a:cs typeface="Arial"/>
              <a:sym typeface="Arial"/>
            </a:endParaRPr>
          </a:p>
        </p:txBody>
      </p:sp>
      <p:sp>
        <p:nvSpPr>
          <p:cNvPr id="9169" name="Google Shape;9169;p32"/>
          <p:cNvSpPr txBox="1"/>
          <p:nvPr>
            <p:ph idx="3" type="title"/>
          </p:nvPr>
        </p:nvSpPr>
        <p:spPr>
          <a:xfrm>
            <a:off x="158725" y="1913852"/>
            <a:ext cx="1320300" cy="54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9170" name="Google Shape;9170;p32"/>
          <p:cNvSpPr txBox="1"/>
          <p:nvPr>
            <p:ph idx="4" type="title"/>
          </p:nvPr>
        </p:nvSpPr>
        <p:spPr>
          <a:xfrm>
            <a:off x="1642650" y="1913852"/>
            <a:ext cx="2808000" cy="1126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Các công trình nghiên cứu liên quan</a:t>
            </a:r>
            <a:endParaRPr b="1" sz="2400">
              <a:latin typeface="Arial"/>
              <a:ea typeface="Arial"/>
              <a:cs typeface="Arial"/>
              <a:sym typeface="Arial"/>
            </a:endParaRPr>
          </a:p>
        </p:txBody>
      </p:sp>
      <p:sp>
        <p:nvSpPr>
          <p:cNvPr id="9171" name="Google Shape;9171;p32"/>
          <p:cNvSpPr/>
          <p:nvPr/>
        </p:nvSpPr>
        <p:spPr>
          <a:xfrm>
            <a:off x="4255700" y="1530111"/>
            <a:ext cx="513600" cy="37119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32"/>
          <p:cNvSpPr txBox="1"/>
          <p:nvPr>
            <p:ph idx="6" type="title"/>
          </p:nvPr>
        </p:nvSpPr>
        <p:spPr>
          <a:xfrm>
            <a:off x="158725" y="3017427"/>
            <a:ext cx="1320300" cy="54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9173" name="Google Shape;9173;p32"/>
          <p:cNvSpPr txBox="1"/>
          <p:nvPr>
            <p:ph idx="7" type="title"/>
          </p:nvPr>
        </p:nvSpPr>
        <p:spPr>
          <a:xfrm>
            <a:off x="1607846" y="3179642"/>
            <a:ext cx="2808000" cy="4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Cơ sở lý thuyết</a:t>
            </a:r>
            <a:endParaRPr b="1" sz="2400">
              <a:latin typeface="Arial"/>
              <a:ea typeface="Arial"/>
              <a:cs typeface="Arial"/>
              <a:sym typeface="Arial"/>
            </a:endParaRPr>
          </a:p>
        </p:txBody>
      </p:sp>
      <p:sp>
        <p:nvSpPr>
          <p:cNvPr id="9174" name="Google Shape;9174;p32"/>
          <p:cNvSpPr txBox="1"/>
          <p:nvPr>
            <p:ph idx="9" type="title"/>
          </p:nvPr>
        </p:nvSpPr>
        <p:spPr>
          <a:xfrm>
            <a:off x="3852421" y="1576143"/>
            <a:ext cx="1320300" cy="54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9175" name="Google Shape;9175;p32"/>
          <p:cNvSpPr txBox="1"/>
          <p:nvPr>
            <p:ph idx="13" type="title"/>
          </p:nvPr>
        </p:nvSpPr>
        <p:spPr>
          <a:xfrm>
            <a:off x="5336351" y="2012470"/>
            <a:ext cx="3585900" cy="4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Phương thức thực hiện</a:t>
            </a:r>
            <a:endParaRPr b="1" sz="2400">
              <a:latin typeface="Arial"/>
              <a:ea typeface="Arial"/>
              <a:cs typeface="Arial"/>
              <a:sym typeface="Arial"/>
            </a:endParaRPr>
          </a:p>
        </p:txBody>
      </p:sp>
      <p:sp>
        <p:nvSpPr>
          <p:cNvPr id="9176" name="Google Shape;9176;p32"/>
          <p:cNvSpPr txBox="1"/>
          <p:nvPr>
            <p:ph idx="15" type="title"/>
          </p:nvPr>
        </p:nvSpPr>
        <p:spPr>
          <a:xfrm>
            <a:off x="3852421" y="2679718"/>
            <a:ext cx="1320300" cy="54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9177" name="Google Shape;9177;p32"/>
          <p:cNvSpPr txBox="1"/>
          <p:nvPr>
            <p:ph idx="16" type="title"/>
          </p:nvPr>
        </p:nvSpPr>
        <p:spPr>
          <a:xfrm>
            <a:off x="5336350" y="2810053"/>
            <a:ext cx="2808000" cy="71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Kịch bản thực thực nghiệm</a:t>
            </a:r>
            <a:endParaRPr b="1" sz="2400">
              <a:latin typeface="Arial"/>
              <a:ea typeface="Arial"/>
              <a:cs typeface="Arial"/>
              <a:sym typeface="Arial"/>
            </a:endParaRPr>
          </a:p>
        </p:txBody>
      </p:sp>
      <p:sp>
        <p:nvSpPr>
          <p:cNvPr id="9178" name="Google Shape;9178;p32"/>
          <p:cNvSpPr txBox="1"/>
          <p:nvPr>
            <p:ph idx="18" type="title"/>
          </p:nvPr>
        </p:nvSpPr>
        <p:spPr>
          <a:xfrm>
            <a:off x="3852421" y="3783293"/>
            <a:ext cx="1320300" cy="54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9179" name="Google Shape;9179;p32"/>
          <p:cNvSpPr txBox="1"/>
          <p:nvPr>
            <p:ph idx="19" type="title"/>
          </p:nvPr>
        </p:nvSpPr>
        <p:spPr>
          <a:xfrm>
            <a:off x="5336346" y="4212770"/>
            <a:ext cx="2808000" cy="41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b="1" lang="en" sz="2400">
                <a:latin typeface="Arial"/>
                <a:ea typeface="Arial"/>
                <a:cs typeface="Arial"/>
                <a:sym typeface="Arial"/>
              </a:rPr>
              <a:t>Kết luận và hướng phát triển</a:t>
            </a:r>
            <a:endParaRPr b="1" sz="2400">
              <a:latin typeface="Arial"/>
              <a:ea typeface="Arial"/>
              <a:cs typeface="Arial"/>
              <a:sym typeface="Arial"/>
            </a:endParaRPr>
          </a:p>
        </p:txBody>
      </p:sp>
      <p:grpSp>
        <p:nvGrpSpPr>
          <p:cNvPr id="9180" name="Google Shape;9180;p32"/>
          <p:cNvGrpSpPr/>
          <p:nvPr/>
        </p:nvGrpSpPr>
        <p:grpSpPr>
          <a:xfrm rot="5400000">
            <a:off x="1439349" y="3578542"/>
            <a:ext cx="349968" cy="2052568"/>
            <a:chOff x="1037125" y="2236325"/>
            <a:chExt cx="149100" cy="874475"/>
          </a:xfrm>
        </p:grpSpPr>
        <p:sp>
          <p:nvSpPr>
            <p:cNvPr id="9181" name="Google Shape;9181;p32"/>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32"/>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32"/>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32"/>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32"/>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32"/>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32"/>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32"/>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32"/>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32"/>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32"/>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32"/>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32"/>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32"/>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32"/>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32"/>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32"/>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32"/>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32"/>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32"/>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32"/>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32"/>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3" name="Google Shape;9203;p32"/>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32"/>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32"/>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32"/>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32"/>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32"/>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32"/>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32"/>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32"/>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32"/>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32"/>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32"/>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32"/>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32"/>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2" name="Shape 11162"/>
        <p:cNvGrpSpPr/>
        <p:nvPr/>
      </p:nvGrpSpPr>
      <p:grpSpPr>
        <a:xfrm>
          <a:off x="0" y="0"/>
          <a:ext cx="0" cy="0"/>
          <a:chOff x="0" y="0"/>
          <a:chExt cx="0" cy="0"/>
        </a:xfrm>
      </p:grpSpPr>
      <p:sp>
        <p:nvSpPr>
          <p:cNvPr id="11163" name="Google Shape;11163;p59"/>
          <p:cNvSpPr txBox="1"/>
          <p:nvPr>
            <p:ph type="title"/>
          </p:nvPr>
        </p:nvSpPr>
        <p:spPr>
          <a:xfrm>
            <a:off x="1300625" y="1042100"/>
            <a:ext cx="50418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300">
                <a:solidFill>
                  <a:schemeClr val="dk1"/>
                </a:solidFill>
                <a:highlight>
                  <a:srgbClr val="FFFFFF"/>
                </a:highlight>
                <a:latin typeface="Arial"/>
                <a:ea typeface="Arial"/>
                <a:cs typeface="Arial"/>
                <a:sym typeface="Arial"/>
              </a:rPr>
              <a:t>Phương pháp thực nghiệm</a:t>
            </a:r>
            <a:endParaRPr sz="2300">
              <a:latin typeface="Arial"/>
              <a:ea typeface="Arial"/>
              <a:cs typeface="Arial"/>
              <a:sym typeface="Arial"/>
            </a:endParaRPr>
          </a:p>
        </p:txBody>
      </p:sp>
      <p:sp>
        <p:nvSpPr>
          <p:cNvPr id="11164" name="Google Shape;11164;p59"/>
          <p:cNvSpPr txBox="1"/>
          <p:nvPr>
            <p:ph idx="1" type="subTitle"/>
          </p:nvPr>
        </p:nvSpPr>
        <p:spPr>
          <a:xfrm>
            <a:off x="1246500" y="1360050"/>
            <a:ext cx="6651000" cy="2423400"/>
          </a:xfrm>
          <a:prstGeom prst="rect">
            <a:avLst/>
          </a:prstGeom>
        </p:spPr>
        <p:txBody>
          <a:bodyPr anchorCtr="0" anchor="ctr" bIns="91425" lIns="91425" spcFirstLastPara="1" rIns="91425" wrap="square" tIns="91425">
            <a:noAutofit/>
          </a:bodyPr>
          <a:lstStyle/>
          <a:p>
            <a:pPr indent="0" lvl="0" marL="0" rtl="0" algn="just">
              <a:spcBef>
                <a:spcPts val="0"/>
              </a:spcBef>
              <a:spcAft>
                <a:spcPts val="0"/>
              </a:spcAft>
              <a:buNone/>
            </a:pPr>
            <a:r>
              <a:rPr b="1" lang="en" sz="1600">
                <a:solidFill>
                  <a:schemeClr val="dk1"/>
                </a:solidFill>
                <a:highlight>
                  <a:srgbClr val="FFFFFF"/>
                </a:highlight>
                <a:latin typeface="Arial"/>
                <a:ea typeface="Arial"/>
                <a:cs typeface="Arial"/>
                <a:sym typeface="Arial"/>
              </a:rPr>
              <a:t>Chinese MRC Roberta</a:t>
            </a:r>
            <a:r>
              <a:rPr lang="en" sz="1600">
                <a:solidFill>
                  <a:schemeClr val="dk1"/>
                </a:solidFill>
                <a:highlight>
                  <a:srgbClr val="FFFFFF"/>
                </a:highlight>
                <a:latin typeface="Arial"/>
                <a:ea typeface="Arial"/>
                <a:cs typeface="Arial"/>
                <a:sym typeface="Arial"/>
              </a:rPr>
              <a:t> là phiên bản cải tiến của mô hình </a:t>
            </a:r>
            <a:r>
              <a:rPr b="1" lang="en" sz="1600">
                <a:solidFill>
                  <a:schemeClr val="dk1"/>
                </a:solidFill>
                <a:highlight>
                  <a:srgbClr val="FFFFFF"/>
                </a:highlight>
                <a:latin typeface="Arial"/>
                <a:ea typeface="Arial"/>
                <a:cs typeface="Arial"/>
                <a:sym typeface="Arial"/>
              </a:rPr>
              <a:t>RoBERTa </a:t>
            </a:r>
            <a:r>
              <a:rPr lang="en" sz="1600">
                <a:solidFill>
                  <a:schemeClr val="dk1"/>
                </a:solidFill>
                <a:highlight>
                  <a:srgbClr val="FFFFFF"/>
                </a:highlight>
                <a:latin typeface="Arial"/>
                <a:ea typeface="Arial"/>
                <a:cs typeface="Arial"/>
                <a:sym typeface="Arial"/>
              </a:rPr>
              <a:t>được huấn luyện bằng tiếng Trung. Dựa trên mô hình gốc Chinese Roberta, phiên bản này được điều chỉnh và tinh chỉnh trên tập dữ liệu </a:t>
            </a:r>
            <a:r>
              <a:rPr b="1" lang="en" sz="1600">
                <a:solidFill>
                  <a:schemeClr val="dk1"/>
                </a:solidFill>
                <a:highlight>
                  <a:srgbClr val="FFFFFF"/>
                </a:highlight>
                <a:latin typeface="Arial"/>
                <a:ea typeface="Arial"/>
                <a:cs typeface="Arial"/>
                <a:sym typeface="Arial"/>
              </a:rPr>
              <a:t>cmrc2018</a:t>
            </a:r>
            <a:r>
              <a:rPr lang="en" sz="1600">
                <a:solidFill>
                  <a:schemeClr val="dk1"/>
                </a:solidFill>
                <a:highlight>
                  <a:srgbClr val="FFFFFF"/>
                </a:highlight>
                <a:latin typeface="Arial"/>
                <a:ea typeface="Arial"/>
                <a:cs typeface="Arial"/>
                <a:sym typeface="Arial"/>
              </a:rPr>
              <a:t> để cải thiện hiệu suất trong tác vụ hỏi đáp về văn bản tiếng Trung. </a:t>
            </a:r>
            <a:endParaRPr sz="1600">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68" name="Shape 11168"/>
        <p:cNvGrpSpPr/>
        <p:nvPr/>
      </p:nvGrpSpPr>
      <p:grpSpPr>
        <a:xfrm>
          <a:off x="0" y="0"/>
          <a:ext cx="0" cy="0"/>
          <a:chOff x="0" y="0"/>
          <a:chExt cx="0" cy="0"/>
        </a:xfrm>
      </p:grpSpPr>
      <p:grpSp>
        <p:nvGrpSpPr>
          <p:cNvPr id="11169" name="Google Shape;11169;p60"/>
          <p:cNvGrpSpPr/>
          <p:nvPr/>
        </p:nvGrpSpPr>
        <p:grpSpPr>
          <a:xfrm>
            <a:off x="-2218175" y="-47537"/>
            <a:ext cx="6379775" cy="5238575"/>
            <a:chOff x="619950" y="238125"/>
            <a:chExt cx="6379775" cy="5238575"/>
          </a:xfrm>
        </p:grpSpPr>
        <p:sp>
          <p:nvSpPr>
            <p:cNvPr id="11170" name="Google Shape;11170;p60"/>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60"/>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2" name="Google Shape;11172;p60"/>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3" name="Google Shape;11173;p60"/>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60"/>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60"/>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60"/>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60"/>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60"/>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60"/>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60"/>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60"/>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60"/>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60"/>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60"/>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60"/>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60"/>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60"/>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60"/>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60"/>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60"/>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1" name="Google Shape;11191;p60"/>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2" name="Google Shape;11192;p60"/>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60"/>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60"/>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60"/>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60"/>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60"/>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60"/>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60"/>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60"/>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60"/>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60"/>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60"/>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60"/>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60"/>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60"/>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60"/>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60"/>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9" name="Google Shape;11209;p60"/>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0" name="Google Shape;11210;p60"/>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60"/>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60"/>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60"/>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60"/>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60"/>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60"/>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60"/>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60"/>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60"/>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60"/>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60"/>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60"/>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60"/>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60"/>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60"/>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6" name="Google Shape;11226;p60"/>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7" name="Google Shape;11227;p60"/>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60"/>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60"/>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60"/>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60"/>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60"/>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60"/>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60"/>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60"/>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60"/>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60"/>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60"/>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60"/>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60"/>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60"/>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60"/>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60"/>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60"/>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60"/>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60"/>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60"/>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60"/>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60"/>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60"/>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60"/>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60"/>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60"/>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60"/>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60"/>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60"/>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60"/>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60"/>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60"/>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60"/>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60"/>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60"/>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60"/>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60"/>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60"/>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60"/>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7" name="Google Shape;11267;p60"/>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8" name="Google Shape;11268;p60"/>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60"/>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60"/>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60"/>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60"/>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60"/>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60"/>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60"/>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60"/>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60"/>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60"/>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60"/>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60"/>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60"/>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60"/>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60"/>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60"/>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60"/>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60"/>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60"/>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60"/>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60"/>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60"/>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60"/>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60"/>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60"/>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60"/>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60"/>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60"/>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60"/>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60"/>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60"/>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60"/>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60"/>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60"/>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60"/>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60"/>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60"/>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60"/>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60"/>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60"/>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60"/>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60"/>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60"/>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2" name="Google Shape;11312;p60"/>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60"/>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60"/>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60"/>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60"/>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7" name="Google Shape;11317;p60"/>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8" name="Google Shape;11318;p60"/>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60"/>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60"/>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60"/>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60"/>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60"/>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60"/>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60"/>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60"/>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60"/>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60"/>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60"/>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60"/>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60"/>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60"/>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60"/>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60"/>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60"/>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60"/>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60"/>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60"/>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60"/>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60"/>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60"/>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60"/>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60"/>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60"/>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60"/>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60"/>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60"/>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60"/>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60"/>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60"/>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60"/>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60"/>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60"/>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60"/>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60"/>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60"/>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60"/>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60"/>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60"/>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60"/>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60"/>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2" name="Google Shape;11362;p60"/>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3" name="Google Shape;11363;p60"/>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60"/>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60"/>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60"/>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60"/>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60"/>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60"/>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60"/>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60"/>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60"/>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60"/>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60"/>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60"/>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60"/>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60"/>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60"/>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60"/>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60"/>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60"/>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60"/>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60"/>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60"/>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60"/>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60"/>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60"/>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60"/>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60"/>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60"/>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60"/>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60"/>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3" name="Google Shape;11393;p60"/>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4" name="Google Shape;11394;p60"/>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60"/>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60"/>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60"/>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60"/>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60"/>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60"/>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60"/>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60"/>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60"/>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60"/>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60"/>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60"/>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60"/>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60"/>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60"/>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60"/>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1" name="Google Shape;11411;p60"/>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2" name="Google Shape;11412;p60"/>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60"/>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60"/>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60"/>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60"/>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60"/>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60"/>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60"/>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60"/>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60"/>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60"/>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60"/>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60"/>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60"/>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60"/>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60"/>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60"/>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60"/>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60"/>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60"/>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60"/>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60"/>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60"/>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60"/>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60"/>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60"/>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60"/>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60"/>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60"/>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60"/>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60"/>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60"/>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60"/>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60"/>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60"/>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60"/>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60"/>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9" name="Google Shape;11449;p60"/>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0" name="Google Shape;11450;p60"/>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60"/>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452" name="Google Shape;11452;p60"/>
          <p:cNvSpPr txBox="1"/>
          <p:nvPr>
            <p:ph type="ctrTitle"/>
          </p:nvPr>
        </p:nvSpPr>
        <p:spPr>
          <a:xfrm>
            <a:off x="4453313" y="2491600"/>
            <a:ext cx="3622200" cy="13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Kết luận và hướng phát triển</a:t>
            </a:r>
            <a:endParaRPr b="1">
              <a:latin typeface="Arial"/>
              <a:ea typeface="Arial"/>
              <a:cs typeface="Arial"/>
              <a:sym typeface="Arial"/>
            </a:endParaRPr>
          </a:p>
        </p:txBody>
      </p:sp>
      <p:sp>
        <p:nvSpPr>
          <p:cNvPr id="11453" name="Google Shape;11453;p60"/>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11454" name="Google Shape;11454;p60"/>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60"/>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56" name="Google Shape;11456;p60"/>
          <p:cNvGrpSpPr/>
          <p:nvPr/>
        </p:nvGrpSpPr>
        <p:grpSpPr>
          <a:xfrm>
            <a:off x="8548374" y="259930"/>
            <a:ext cx="349968" cy="2052568"/>
            <a:chOff x="1037125" y="2236325"/>
            <a:chExt cx="149100" cy="874475"/>
          </a:xfrm>
        </p:grpSpPr>
        <p:sp>
          <p:nvSpPr>
            <p:cNvPr id="11457" name="Google Shape;11457;p60"/>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60"/>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60"/>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60"/>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60"/>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60"/>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60"/>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60"/>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60"/>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60"/>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60"/>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60"/>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9" name="Google Shape;11469;p60"/>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0" name="Google Shape;11470;p60"/>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60"/>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60"/>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60"/>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60"/>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60"/>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60"/>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60"/>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60"/>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60"/>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60"/>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60"/>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60"/>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60"/>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60"/>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60"/>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60"/>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60"/>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60"/>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60"/>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60"/>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60"/>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60"/>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96" name="Shape 11496"/>
        <p:cNvGrpSpPr/>
        <p:nvPr/>
      </p:nvGrpSpPr>
      <p:grpSpPr>
        <a:xfrm>
          <a:off x="0" y="0"/>
          <a:ext cx="0" cy="0"/>
          <a:chOff x="0" y="0"/>
          <a:chExt cx="0" cy="0"/>
        </a:xfrm>
      </p:grpSpPr>
      <p:sp>
        <p:nvSpPr>
          <p:cNvPr id="11497" name="Google Shape;11497;p61"/>
          <p:cNvSpPr txBox="1"/>
          <p:nvPr/>
        </p:nvSpPr>
        <p:spPr>
          <a:xfrm>
            <a:off x="972525" y="880325"/>
            <a:ext cx="30000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dk1"/>
                </a:solidFill>
                <a:highlight>
                  <a:schemeClr val="lt1"/>
                </a:highlight>
              </a:rPr>
              <a:t>Kết luận</a:t>
            </a:r>
            <a:endParaRPr sz="1900"/>
          </a:p>
        </p:txBody>
      </p:sp>
      <p:graphicFrame>
        <p:nvGraphicFramePr>
          <p:cNvPr id="11498" name="Google Shape;11498;p61"/>
          <p:cNvGraphicFramePr/>
          <p:nvPr/>
        </p:nvGraphicFramePr>
        <p:xfrm>
          <a:off x="1272725" y="1480625"/>
          <a:ext cx="3000000" cy="3000000"/>
        </p:xfrm>
        <a:graphic>
          <a:graphicData uri="http://schemas.openxmlformats.org/drawingml/2006/table">
            <a:tbl>
              <a:tblPr>
                <a:noFill/>
                <a:tableStyleId>{1126CE81-B64F-4176-A8F2-AC745FB12540}</a:tableStyleId>
              </a:tblPr>
              <a:tblGrid>
                <a:gridCol w="687675"/>
                <a:gridCol w="1211425"/>
                <a:gridCol w="1409700"/>
                <a:gridCol w="1504950"/>
                <a:gridCol w="1504950"/>
              </a:tblGrid>
              <a:tr h="257175">
                <a:tc rowSpan="2">
                  <a:txBody>
                    <a:bodyPr/>
                    <a:lstStyle/>
                    <a:p>
                      <a:pPr indent="0" lvl="0" marL="63500" marR="63500" rtl="0" algn="ctr">
                        <a:lnSpc>
                          <a:spcPct val="115000"/>
                        </a:lnSpc>
                        <a:spcBef>
                          <a:spcPts val="0"/>
                        </a:spcBef>
                        <a:spcAft>
                          <a:spcPts val="0"/>
                        </a:spcAft>
                        <a:buNone/>
                      </a:pPr>
                      <a:r>
                        <a:rPr b="1" lang="en" sz="1300">
                          <a:latin typeface="Times New Roman"/>
                          <a:ea typeface="Times New Roman"/>
                          <a:cs typeface="Times New Roman"/>
                          <a:sym typeface="Times New Roman"/>
                        </a:rPr>
                        <a:t>STT</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rowSpan="2">
                  <a:txBody>
                    <a:bodyPr/>
                    <a:lstStyle/>
                    <a:p>
                      <a:pPr indent="0" lvl="0" marL="63500" marR="63500" rtl="0" algn="ctr">
                        <a:lnSpc>
                          <a:spcPct val="115000"/>
                        </a:lnSpc>
                        <a:spcBef>
                          <a:spcPts val="0"/>
                        </a:spcBef>
                        <a:spcAft>
                          <a:spcPts val="0"/>
                        </a:spcAft>
                        <a:buNone/>
                      </a:pPr>
                      <a:r>
                        <a:rPr b="1" lang="en" sz="1300">
                          <a:latin typeface="Times New Roman"/>
                          <a:ea typeface="Times New Roman"/>
                          <a:cs typeface="Times New Roman"/>
                          <a:sym typeface="Times New Roman"/>
                        </a:rPr>
                        <a:t>Phương pháp</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gridSpan="3">
                  <a:txBody>
                    <a:bodyPr/>
                    <a:lstStyle/>
                    <a:p>
                      <a:pPr indent="0" lvl="0" marL="63500" marR="63500" rtl="0" algn="ctr">
                        <a:lnSpc>
                          <a:spcPct val="115000"/>
                        </a:lnSpc>
                        <a:spcBef>
                          <a:spcPts val="0"/>
                        </a:spcBef>
                        <a:spcAft>
                          <a:spcPts val="0"/>
                        </a:spcAft>
                        <a:buNone/>
                      </a:pPr>
                      <a:r>
                        <a:rPr b="1" lang="en" sz="1300">
                          <a:latin typeface="Times New Roman"/>
                          <a:ea typeface="Times New Roman"/>
                          <a:cs typeface="Times New Roman"/>
                          <a:sym typeface="Times New Roman"/>
                        </a:rPr>
                        <a:t>ROUGE F1</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hMerge="1"/>
                <a:tc hMerge="1"/>
              </a:tr>
              <a:tr h="266700">
                <a:tc vMerge="1"/>
                <a:tc vMerge="1"/>
                <a:tc>
                  <a:txBody>
                    <a:bodyPr/>
                    <a:lstStyle/>
                    <a:p>
                      <a:pPr indent="0" lvl="0" marL="63500" marR="0" rtl="0" algn="l">
                        <a:lnSpc>
                          <a:spcPct val="115000"/>
                        </a:lnSpc>
                        <a:spcBef>
                          <a:spcPts val="0"/>
                        </a:spcBef>
                        <a:spcAft>
                          <a:spcPts val="0"/>
                        </a:spcAft>
                        <a:buNone/>
                      </a:pPr>
                      <a:r>
                        <a:rPr b="1" lang="en" sz="1300">
                          <a:latin typeface="Times New Roman"/>
                          <a:ea typeface="Times New Roman"/>
                          <a:cs typeface="Times New Roman"/>
                          <a:sym typeface="Times New Roman"/>
                        </a:rPr>
                        <a:t>ROUGE-1</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b="1" lang="en" sz="1300">
                          <a:latin typeface="Times New Roman"/>
                          <a:ea typeface="Times New Roman"/>
                          <a:cs typeface="Times New Roman"/>
                          <a:sym typeface="Times New Roman"/>
                        </a:rPr>
                        <a:t>ROUGE-2</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b="1" lang="en" sz="1300">
                          <a:latin typeface="Times New Roman"/>
                          <a:ea typeface="Times New Roman"/>
                          <a:cs typeface="Times New Roman"/>
                          <a:sym typeface="Times New Roman"/>
                        </a:rPr>
                        <a:t>ROUGE-L</a:t>
                      </a:r>
                      <a:r>
                        <a:rPr lang="en" sz="1300">
                          <a:latin typeface="Times New Roman"/>
                          <a:ea typeface="Times New Roman"/>
                          <a:cs typeface="Times New Roman"/>
                          <a:sym typeface="Times New Roman"/>
                        </a:rPr>
                        <a:t> </a:t>
                      </a:r>
                      <a:endParaRPr sz="1300">
                        <a:latin typeface="Times New Roman"/>
                        <a:ea typeface="Times New Roman"/>
                        <a:cs typeface="Times New Roman"/>
                        <a:sym typeface="Times New Roman"/>
                      </a:endParaRPr>
                    </a:p>
                  </a:txBody>
                  <a:tcPr marT="91425" marB="91425" marR="91425" marL="91425" anchor="ctr">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14325">
                <a:tc>
                  <a:txBody>
                    <a:bodyPr/>
                    <a:lstStyle/>
                    <a:p>
                      <a:pPr indent="0" lvl="0" marL="63500" marR="63500" rtl="0" algn="ctr">
                        <a:lnSpc>
                          <a:spcPct val="115000"/>
                        </a:lnSpc>
                        <a:spcBef>
                          <a:spcPts val="0"/>
                        </a:spcBef>
                        <a:spcAft>
                          <a:spcPts val="0"/>
                        </a:spcAft>
                        <a:buNone/>
                      </a:pPr>
                      <a:r>
                        <a:rPr lang="en" sz="1300">
                          <a:latin typeface="Times New Roman"/>
                          <a:ea typeface="Times New Roman"/>
                          <a:cs typeface="Times New Roman"/>
                          <a:sym typeface="Times New Roman"/>
                        </a:rPr>
                        <a:t>1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sz="1300">
                          <a:latin typeface="Times New Roman"/>
                          <a:ea typeface="Times New Roman"/>
                          <a:cs typeface="Times New Roman"/>
                          <a:sym typeface="Times New Roman"/>
                        </a:rPr>
                        <a:t>BERT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0.0021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0.0000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0.0022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14325">
                <a:tc>
                  <a:txBody>
                    <a:bodyPr/>
                    <a:lstStyle/>
                    <a:p>
                      <a:pPr indent="0" lvl="0" marL="63500" marR="63500" rtl="0" algn="ctr">
                        <a:lnSpc>
                          <a:spcPct val="115000"/>
                        </a:lnSpc>
                        <a:spcBef>
                          <a:spcPts val="0"/>
                        </a:spcBef>
                        <a:spcAft>
                          <a:spcPts val="0"/>
                        </a:spcAft>
                        <a:buNone/>
                      </a:pPr>
                      <a:r>
                        <a:rPr lang="en" sz="1300">
                          <a:latin typeface="Times New Roman"/>
                          <a:ea typeface="Times New Roman"/>
                          <a:cs typeface="Times New Roman"/>
                          <a:sym typeface="Times New Roman"/>
                        </a:rPr>
                        <a:t>2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sz="1300">
                          <a:latin typeface="Times New Roman"/>
                          <a:ea typeface="Times New Roman"/>
                          <a:cs typeface="Times New Roman"/>
                          <a:sym typeface="Times New Roman"/>
                        </a:rPr>
                        <a:t>ALBERT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0.0053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0.0005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0.0053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14325">
                <a:tc>
                  <a:txBody>
                    <a:bodyPr/>
                    <a:lstStyle/>
                    <a:p>
                      <a:pPr indent="0" lvl="0" marL="63500" marR="63500" rtl="0" algn="ctr">
                        <a:lnSpc>
                          <a:spcPct val="115000"/>
                        </a:lnSpc>
                        <a:spcBef>
                          <a:spcPts val="0"/>
                        </a:spcBef>
                        <a:spcAft>
                          <a:spcPts val="0"/>
                        </a:spcAft>
                        <a:buNone/>
                      </a:pPr>
                      <a:r>
                        <a:rPr lang="en" sz="1300">
                          <a:latin typeface="Times New Roman"/>
                          <a:ea typeface="Times New Roman"/>
                          <a:cs typeface="Times New Roman"/>
                          <a:sym typeface="Times New Roman"/>
                        </a:rPr>
                        <a:t>3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sz="1300">
                          <a:latin typeface="Times New Roman"/>
                          <a:ea typeface="Times New Roman"/>
                          <a:cs typeface="Times New Roman"/>
                          <a:sym typeface="Times New Roman"/>
                        </a:rPr>
                        <a:t>RoBERTa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0.0039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0.0000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0.0037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14325">
                <a:tc>
                  <a:txBody>
                    <a:bodyPr/>
                    <a:lstStyle/>
                    <a:p>
                      <a:pPr indent="0" lvl="0" marL="63500" marR="63500" rtl="0" algn="ctr">
                        <a:lnSpc>
                          <a:spcPct val="115000"/>
                        </a:lnSpc>
                        <a:spcBef>
                          <a:spcPts val="0"/>
                        </a:spcBef>
                        <a:spcAft>
                          <a:spcPts val="0"/>
                        </a:spcAft>
                        <a:buNone/>
                      </a:pPr>
                      <a:r>
                        <a:rPr lang="en" sz="1300">
                          <a:latin typeface="Times New Roman"/>
                          <a:ea typeface="Times New Roman"/>
                          <a:cs typeface="Times New Roman"/>
                          <a:sym typeface="Times New Roman"/>
                        </a:rPr>
                        <a:t>4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sz="1300">
                          <a:latin typeface="Times New Roman"/>
                          <a:ea typeface="Times New Roman"/>
                          <a:cs typeface="Times New Roman"/>
                          <a:sym typeface="Times New Roman"/>
                        </a:rPr>
                        <a:t>DeBERTa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0.0122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0.0005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0.0120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r h="314325">
                <a:tc>
                  <a:txBody>
                    <a:bodyPr/>
                    <a:lstStyle/>
                    <a:p>
                      <a:pPr indent="0" lvl="0" marL="63500" marR="63500" rtl="0" algn="ctr">
                        <a:lnSpc>
                          <a:spcPct val="115000"/>
                        </a:lnSpc>
                        <a:spcBef>
                          <a:spcPts val="0"/>
                        </a:spcBef>
                        <a:spcAft>
                          <a:spcPts val="0"/>
                        </a:spcAft>
                        <a:buNone/>
                      </a:pPr>
                      <a:r>
                        <a:rPr lang="en" sz="1300">
                          <a:latin typeface="Times New Roman"/>
                          <a:ea typeface="Times New Roman"/>
                          <a:cs typeface="Times New Roman"/>
                          <a:sym typeface="Times New Roman"/>
                        </a:rPr>
                        <a:t>5 </a:t>
                      </a:r>
                      <a:endParaRPr sz="1300">
                        <a:latin typeface="Times New Roman"/>
                        <a:ea typeface="Times New Roman"/>
                        <a:cs typeface="Times New Roman"/>
                        <a:sym typeface="Times New Roman"/>
                      </a:endParaRPr>
                    </a:p>
                  </a:txBody>
                  <a:tcPr marT="91425" marB="91425" marR="91425" marL="91425" anchor="ctr">
                    <a:lnL cap="flat" cmpd="sng" w="9525">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9525">
                      <a:solidFill>
                        <a:srgbClr val="000000"/>
                      </a:solidFill>
                      <a:prstDash val="solid"/>
                      <a:round/>
                      <a:headEnd len="sm" w="sm" type="none"/>
                      <a:tailEnd len="sm" w="sm" type="none"/>
                    </a:lnT>
                    <a:lnB cap="flat" cmpd="sng" w="9525">
                      <a:solidFill>
                        <a:srgbClr val="000000"/>
                      </a:solidFill>
                      <a:prstDash val="solid"/>
                      <a:round/>
                      <a:headEnd len="sm" w="sm" type="none"/>
                      <a:tailEnd len="sm" w="sm" type="none"/>
                    </a:lnB>
                  </a:tcPr>
                </a:tc>
                <a:tc>
                  <a:txBody>
                    <a:bodyPr/>
                    <a:lstStyle/>
                    <a:p>
                      <a:pPr indent="0" lvl="0" marL="63500" marR="63500" rtl="0" algn="l">
                        <a:lnSpc>
                          <a:spcPct val="115000"/>
                        </a:lnSpc>
                        <a:spcBef>
                          <a:spcPts val="0"/>
                        </a:spcBef>
                        <a:spcAft>
                          <a:spcPts val="0"/>
                        </a:spcAft>
                        <a:buNone/>
                      </a:pPr>
                      <a:r>
                        <a:rPr lang="en" sz="1300">
                          <a:latin typeface="Times New Roman"/>
                          <a:ea typeface="Times New Roman"/>
                          <a:cs typeface="Times New Roman"/>
                          <a:sym typeface="Times New Roman"/>
                        </a:rPr>
                        <a:t>mRoBERTa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0.0023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0.0001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c>
                  <a:txBody>
                    <a:bodyPr/>
                    <a:lstStyle/>
                    <a:p>
                      <a:pPr indent="0" lvl="0" marL="63500" marR="0" rtl="0" algn="l">
                        <a:lnSpc>
                          <a:spcPct val="115000"/>
                        </a:lnSpc>
                        <a:spcBef>
                          <a:spcPts val="0"/>
                        </a:spcBef>
                        <a:spcAft>
                          <a:spcPts val="0"/>
                        </a:spcAft>
                        <a:buNone/>
                      </a:pPr>
                      <a:r>
                        <a:rPr lang="en" sz="1300">
                          <a:latin typeface="Times New Roman"/>
                          <a:ea typeface="Times New Roman"/>
                          <a:cs typeface="Times New Roman"/>
                          <a:sym typeface="Times New Roman"/>
                        </a:rPr>
                        <a:t>0.0021 </a:t>
                      </a:r>
                      <a:endParaRPr sz="1300">
                        <a:latin typeface="Times New Roman"/>
                        <a:ea typeface="Times New Roman"/>
                        <a:cs typeface="Times New Roman"/>
                        <a:sym typeface="Times New Roman"/>
                      </a:endParaRPr>
                    </a:p>
                  </a:txBody>
                  <a:tcPr marT="91425" marB="91425" marR="91425" marL="91425">
                    <a:lnL cap="flat" cmpd="sng" w="19050">
                      <a:solidFill>
                        <a:srgbClr val="000000"/>
                      </a:solidFill>
                      <a:prstDash val="solid"/>
                      <a:round/>
                      <a:headEnd len="sm" w="sm" type="none"/>
                      <a:tailEnd len="sm" w="sm" type="none"/>
                    </a:lnL>
                    <a:lnR cap="flat" cmpd="sng" w="19050">
                      <a:solidFill>
                        <a:srgbClr val="000000"/>
                      </a:solidFill>
                      <a:prstDash val="solid"/>
                      <a:round/>
                      <a:headEnd len="sm" w="sm" type="none"/>
                      <a:tailEnd len="sm" w="sm" type="none"/>
                    </a:lnR>
                    <a:lnT cap="flat" cmpd="sng" w="19050">
                      <a:solidFill>
                        <a:srgbClr val="000000"/>
                      </a:solidFill>
                      <a:prstDash val="solid"/>
                      <a:round/>
                      <a:headEnd len="sm" w="sm" type="none"/>
                      <a:tailEnd len="sm" w="sm" type="none"/>
                    </a:lnT>
                    <a:lnB cap="flat" cmpd="sng" w="19050">
                      <a:solidFill>
                        <a:srgbClr val="000000"/>
                      </a:solidFill>
                      <a:prstDash val="solid"/>
                      <a:round/>
                      <a:headEnd len="sm" w="sm" type="none"/>
                      <a:tailEnd len="sm" w="sm" type="none"/>
                    </a:lnB>
                  </a:tcPr>
                </a:tc>
              </a:tr>
            </a:tbl>
          </a:graphicData>
        </a:graphic>
      </p:graphicFrame>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2" name="Shape 11502"/>
        <p:cNvGrpSpPr/>
        <p:nvPr/>
      </p:nvGrpSpPr>
      <p:grpSpPr>
        <a:xfrm>
          <a:off x="0" y="0"/>
          <a:ext cx="0" cy="0"/>
          <a:chOff x="0" y="0"/>
          <a:chExt cx="0" cy="0"/>
        </a:xfrm>
      </p:grpSpPr>
      <p:sp>
        <p:nvSpPr>
          <p:cNvPr id="11503" name="Google Shape;11503;p62"/>
          <p:cNvSpPr txBox="1"/>
          <p:nvPr/>
        </p:nvSpPr>
        <p:spPr>
          <a:xfrm>
            <a:off x="972525" y="1651550"/>
            <a:ext cx="7394700" cy="24570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700">
                <a:solidFill>
                  <a:schemeClr val="dk1"/>
                </a:solidFill>
                <a:highlight>
                  <a:srgbClr val="FFFFFF"/>
                </a:highlight>
              </a:rPr>
              <a:t>Kết quả nhận được tuy không mang tính quyết định, nhưng vẫn cho thấy được tiềm năng của bài toán xây dựng trợ lý ảo dựa trên bộ dữ liệu MOOCCubeX.</a:t>
            </a:r>
            <a:endParaRPr sz="1700">
              <a:solidFill>
                <a:schemeClr val="dk1"/>
              </a:solidFill>
              <a:highlight>
                <a:srgbClr val="FFFFFF"/>
              </a:highlight>
            </a:endParaRPr>
          </a:p>
          <a:p>
            <a:pPr indent="0" lvl="0" marL="0" rtl="0" algn="just">
              <a:lnSpc>
                <a:spcPct val="115000"/>
              </a:lnSpc>
              <a:spcBef>
                <a:spcPts val="800"/>
              </a:spcBef>
              <a:spcAft>
                <a:spcPts val="0"/>
              </a:spcAft>
              <a:buNone/>
            </a:pPr>
            <a:r>
              <a:rPr lang="en" sz="1700">
                <a:solidFill>
                  <a:schemeClr val="dk1"/>
                </a:solidFill>
                <a:highlight>
                  <a:srgbClr val="FFFFFF"/>
                </a:highlight>
              </a:rPr>
              <a:t>Quá trình thực nghiệm còn gặp nhiều hạn chế, bao gồm kích thước bộ dữ liệu nhỏ và thời gian thực hiện ngắn. </a:t>
            </a:r>
            <a:endParaRPr sz="1700">
              <a:solidFill>
                <a:schemeClr val="dk1"/>
              </a:solidFill>
              <a:highlight>
                <a:srgbClr val="FFFFFF"/>
              </a:highlight>
            </a:endParaRPr>
          </a:p>
          <a:p>
            <a:pPr indent="0" lvl="0" marL="0" rtl="0" algn="just">
              <a:lnSpc>
                <a:spcPct val="115000"/>
              </a:lnSpc>
              <a:spcBef>
                <a:spcPts val="800"/>
              </a:spcBef>
              <a:spcAft>
                <a:spcPts val="800"/>
              </a:spcAft>
              <a:buNone/>
            </a:pPr>
            <a:r>
              <a:rPr lang="en" sz="1700">
                <a:solidFill>
                  <a:schemeClr val="dk1"/>
                </a:solidFill>
                <a:highlight>
                  <a:srgbClr val="FFFFFF"/>
                </a:highlight>
              </a:rPr>
              <a:t>Mặc dù kết quả hiện tại không khả quan, nhóm nghiên cứu nhận thấy vẫn còn tiềm năng để phát triển thêm về mô hình trợ lý ảo. </a:t>
            </a:r>
            <a:endParaRPr sz="1700">
              <a:solidFill>
                <a:schemeClr val="dk1"/>
              </a:solidFill>
              <a:highlight>
                <a:srgbClr val="FFFFFF"/>
              </a:highlight>
            </a:endParaRPr>
          </a:p>
        </p:txBody>
      </p:sp>
      <p:sp>
        <p:nvSpPr>
          <p:cNvPr id="11504" name="Google Shape;11504;p62"/>
          <p:cNvSpPr txBox="1"/>
          <p:nvPr/>
        </p:nvSpPr>
        <p:spPr>
          <a:xfrm>
            <a:off x="972525" y="880325"/>
            <a:ext cx="3000000" cy="600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700">
                <a:solidFill>
                  <a:schemeClr val="dk1"/>
                </a:solidFill>
                <a:highlight>
                  <a:schemeClr val="lt1"/>
                </a:highlight>
              </a:rPr>
              <a:t>Kết luận</a:t>
            </a:r>
            <a:endParaRPr sz="19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08" name="Shape 11508"/>
        <p:cNvGrpSpPr/>
        <p:nvPr/>
      </p:nvGrpSpPr>
      <p:grpSpPr>
        <a:xfrm>
          <a:off x="0" y="0"/>
          <a:ext cx="0" cy="0"/>
          <a:chOff x="0" y="0"/>
          <a:chExt cx="0" cy="0"/>
        </a:xfrm>
      </p:grpSpPr>
      <p:sp>
        <p:nvSpPr>
          <p:cNvPr id="11509" name="Google Shape;11509;p63"/>
          <p:cNvSpPr txBox="1"/>
          <p:nvPr/>
        </p:nvSpPr>
        <p:spPr>
          <a:xfrm>
            <a:off x="1221575" y="1198800"/>
            <a:ext cx="6592200" cy="25977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Clr>
                <a:schemeClr val="dk1"/>
              </a:buClr>
              <a:buSzPts val="1100"/>
              <a:buFont typeface="Arial"/>
              <a:buNone/>
            </a:pPr>
            <a:r>
              <a:rPr b="1" lang="en" sz="1900">
                <a:solidFill>
                  <a:schemeClr val="dk1"/>
                </a:solidFill>
                <a:highlight>
                  <a:schemeClr val="lt1"/>
                </a:highlight>
              </a:rPr>
              <a:t>Hướng phát triển trong tương lai:</a:t>
            </a:r>
            <a:r>
              <a:rPr lang="en" sz="1900">
                <a:solidFill>
                  <a:schemeClr val="dk1"/>
                </a:solidFill>
                <a:highlight>
                  <a:schemeClr val="lt1"/>
                </a:highlight>
              </a:rPr>
              <a:t>  </a:t>
            </a:r>
            <a:endParaRPr sz="1900">
              <a:solidFill>
                <a:schemeClr val="dk1"/>
              </a:solidFill>
              <a:highlight>
                <a:schemeClr val="lt1"/>
              </a:highlight>
            </a:endParaRPr>
          </a:p>
          <a:p>
            <a:pPr indent="-349250" lvl="0" marL="685800" rtl="0" algn="just">
              <a:lnSpc>
                <a:spcPct val="115000"/>
              </a:lnSpc>
              <a:spcBef>
                <a:spcPts val="800"/>
              </a:spcBef>
              <a:spcAft>
                <a:spcPts val="0"/>
              </a:spcAft>
              <a:buClr>
                <a:schemeClr val="dk1"/>
              </a:buClr>
              <a:buSzPts val="1900"/>
              <a:buFont typeface="Arial"/>
              <a:buChar char="●"/>
            </a:pPr>
            <a:r>
              <a:rPr lang="en" sz="1900">
                <a:solidFill>
                  <a:schemeClr val="dk1"/>
                </a:solidFill>
                <a:highlight>
                  <a:schemeClr val="lt1"/>
                </a:highlight>
              </a:rPr>
              <a:t>Thu thập thêm dữ liệu để có thể xây dựng database đầy đủ hơn. </a:t>
            </a:r>
            <a:endParaRPr sz="1900">
              <a:solidFill>
                <a:schemeClr val="dk1"/>
              </a:solidFill>
              <a:highlight>
                <a:schemeClr val="lt1"/>
              </a:highlight>
            </a:endParaRPr>
          </a:p>
          <a:p>
            <a:pPr indent="-349250" lvl="0" marL="685800" rtl="0" algn="just">
              <a:lnSpc>
                <a:spcPct val="115000"/>
              </a:lnSpc>
              <a:spcBef>
                <a:spcPts val="0"/>
              </a:spcBef>
              <a:spcAft>
                <a:spcPts val="0"/>
              </a:spcAft>
              <a:buClr>
                <a:schemeClr val="dk1"/>
              </a:buClr>
              <a:buSzPts val="1900"/>
              <a:buFont typeface="Arial"/>
              <a:buChar char="●"/>
            </a:pPr>
            <a:r>
              <a:rPr lang="en" sz="1900">
                <a:solidFill>
                  <a:schemeClr val="dk1"/>
                </a:solidFill>
                <a:highlight>
                  <a:schemeClr val="lt1"/>
                </a:highlight>
              </a:rPr>
              <a:t>Thử nghiệm thêm các phương pháp khác để cải thiện kết quả dự đoán. </a:t>
            </a:r>
            <a:endParaRPr sz="1900">
              <a:solidFill>
                <a:schemeClr val="dk1"/>
              </a:solidFill>
              <a:highlight>
                <a:schemeClr val="lt1"/>
              </a:highlight>
            </a:endParaRPr>
          </a:p>
          <a:p>
            <a:pPr indent="-349250" lvl="0" marL="685800" rtl="0" algn="just">
              <a:lnSpc>
                <a:spcPct val="115000"/>
              </a:lnSpc>
              <a:spcBef>
                <a:spcPts val="0"/>
              </a:spcBef>
              <a:spcAft>
                <a:spcPts val="0"/>
              </a:spcAft>
              <a:buClr>
                <a:schemeClr val="dk1"/>
              </a:buClr>
              <a:buSzPts val="1900"/>
              <a:buFont typeface="Arial"/>
              <a:buChar char="●"/>
            </a:pPr>
            <a:r>
              <a:rPr lang="en" sz="1900">
                <a:solidFill>
                  <a:schemeClr val="dk1"/>
                </a:solidFill>
                <a:highlight>
                  <a:schemeClr val="lt1"/>
                </a:highlight>
              </a:rPr>
              <a:t>Tối ưu hóa các siêu tham số của mô hình: tinh chỉnh các siêu tham số để đạt được hiệu suất tốt nhất. </a:t>
            </a:r>
            <a:endParaRPr b="1" sz="1900">
              <a:solidFill>
                <a:schemeClr val="dk1"/>
              </a:solidFill>
              <a:highlight>
                <a:srgbClr val="FFFFFF"/>
              </a:highlight>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13" name="Shape 11513"/>
        <p:cNvGrpSpPr/>
        <p:nvPr/>
      </p:nvGrpSpPr>
      <p:grpSpPr>
        <a:xfrm>
          <a:off x="0" y="0"/>
          <a:ext cx="0" cy="0"/>
          <a:chOff x="0" y="0"/>
          <a:chExt cx="0" cy="0"/>
        </a:xfrm>
      </p:grpSpPr>
      <p:sp>
        <p:nvSpPr>
          <p:cNvPr id="11514" name="Google Shape;11514;p64"/>
          <p:cNvSpPr txBox="1"/>
          <p:nvPr/>
        </p:nvSpPr>
        <p:spPr>
          <a:xfrm>
            <a:off x="1048350" y="1094850"/>
            <a:ext cx="7047300" cy="2953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100">
                <a:solidFill>
                  <a:srgbClr val="4A86E8"/>
                </a:solidFill>
              </a:rPr>
              <a:t>[1] </a:t>
            </a:r>
            <a:r>
              <a:rPr lang="en" sz="1100">
                <a:solidFill>
                  <a:srgbClr val="FFFFFF"/>
                </a:solidFill>
              </a:rPr>
              <a:t>George Boateng, Samuel John, Andrew Glago, Samuel Boateng, and Victor Kumbol. 2022.      Kwame for Science: An AI Teaching Assistant for Science Education in West Africa.</a:t>
            </a:r>
            <a:r>
              <a:rPr b="1" lang="en" sz="1100">
                <a:solidFill>
                  <a:srgbClr val="FFFFFF"/>
                </a:solidFill>
              </a:rPr>
              <a:t> </a:t>
            </a:r>
            <a:r>
              <a:rPr b="1" lang="en" sz="1100">
                <a:solidFill>
                  <a:srgbClr val="4A86E8"/>
                </a:solidFill>
              </a:rPr>
              <a:t>arXiv preprint arXiv:2206.13703 (2022)</a:t>
            </a:r>
            <a:endParaRPr b="1" sz="1100">
              <a:solidFill>
                <a:srgbClr val="4A86E8"/>
              </a:solidFill>
            </a:endParaRPr>
          </a:p>
          <a:p>
            <a:pPr indent="0" lvl="0" marL="0" rtl="0" algn="l">
              <a:lnSpc>
                <a:spcPct val="115000"/>
              </a:lnSpc>
              <a:spcBef>
                <a:spcPts val="0"/>
              </a:spcBef>
              <a:spcAft>
                <a:spcPts val="0"/>
              </a:spcAft>
              <a:buNone/>
            </a:pPr>
            <a:r>
              <a:rPr b="1" lang="en" sz="1100">
                <a:solidFill>
                  <a:srgbClr val="4A86E8"/>
                </a:solidFill>
              </a:rPr>
              <a:t>[2] </a:t>
            </a:r>
            <a:r>
              <a:rPr lang="en" sz="1100">
                <a:solidFill>
                  <a:srgbClr val="FFFFFF"/>
                </a:solidFill>
              </a:rPr>
              <a:t>Hao-Hsuan Hsu and Nen-Fu Huang. 2022. Xiao-Shih: A Self-enriched Question Answering Bot With Machine Learning on Chinese-based MOOCs.</a:t>
            </a:r>
            <a:r>
              <a:rPr b="1" lang="en" sz="1100">
                <a:solidFill>
                  <a:srgbClr val="4A86E8"/>
                </a:solidFill>
              </a:rPr>
              <a:t> IEEE Transactions on Learning Technologies (2022)</a:t>
            </a:r>
            <a:endParaRPr b="1" sz="1100">
              <a:solidFill>
                <a:srgbClr val="4A86E8"/>
              </a:solidFill>
            </a:endParaRPr>
          </a:p>
          <a:p>
            <a:pPr indent="0" lvl="0" marL="0" rtl="0" algn="l">
              <a:lnSpc>
                <a:spcPct val="115000"/>
              </a:lnSpc>
              <a:spcBef>
                <a:spcPts val="0"/>
              </a:spcBef>
              <a:spcAft>
                <a:spcPts val="0"/>
              </a:spcAft>
              <a:buNone/>
            </a:pPr>
            <a:r>
              <a:rPr b="1" lang="en" sz="1100">
                <a:solidFill>
                  <a:srgbClr val="4A86E8"/>
                </a:solidFill>
              </a:rPr>
              <a:t>[3] </a:t>
            </a:r>
            <a:r>
              <a:rPr lang="en" sz="1100">
                <a:solidFill>
                  <a:srgbClr val="FFFFFF"/>
                </a:solidFill>
              </a:rPr>
              <a:t>Luca Benedetto and Paolo Cremonesi. 2019. Rexy, a configurable application for building virtual teaching assistants. </a:t>
            </a:r>
            <a:r>
              <a:rPr b="1" lang="en" sz="1100">
                <a:solidFill>
                  <a:srgbClr val="4A86E8"/>
                </a:solidFill>
              </a:rPr>
              <a:t>In IFIP Conference on Human-Computer Interaction. Springer, 233–241.</a:t>
            </a:r>
            <a:endParaRPr b="1" sz="1100">
              <a:solidFill>
                <a:srgbClr val="4A86E8"/>
              </a:solidFill>
            </a:endParaRPr>
          </a:p>
          <a:p>
            <a:pPr indent="0" lvl="0" marL="0" rtl="0" algn="l">
              <a:lnSpc>
                <a:spcPct val="115000"/>
              </a:lnSpc>
              <a:spcBef>
                <a:spcPts val="0"/>
              </a:spcBef>
              <a:spcAft>
                <a:spcPts val="0"/>
              </a:spcAft>
              <a:buNone/>
            </a:pPr>
            <a:r>
              <a:rPr lang="en" sz="1100">
                <a:solidFill>
                  <a:srgbClr val="4A86E8"/>
                </a:solidFill>
              </a:rPr>
              <a:t>[</a:t>
            </a:r>
            <a:r>
              <a:rPr b="1" lang="en" sz="1100">
                <a:solidFill>
                  <a:srgbClr val="4A86E8"/>
                </a:solidFill>
              </a:rPr>
              <a:t>4] </a:t>
            </a:r>
            <a:r>
              <a:rPr lang="en" sz="1100">
                <a:solidFill>
                  <a:srgbClr val="FFFFFF"/>
                </a:solidFill>
              </a:rPr>
              <a:t>Harry Barton Essel, Dimitrios Vlachopoulos, Akosua Tachie-Menson, Esi Eduafua Johnson &amp; Papa Kwame Baah. 2022. The impact of a virtual teaching assistant (chatbot) on students' learning in Ghanaian higher education. </a:t>
            </a:r>
            <a:r>
              <a:rPr b="1" lang="en" sz="1100">
                <a:solidFill>
                  <a:srgbClr val="4A86E8"/>
                </a:solidFill>
              </a:rPr>
              <a:t>International Journal of Educational Technology in Higher Education (2022)</a:t>
            </a:r>
            <a:endParaRPr b="1" sz="1100">
              <a:solidFill>
                <a:srgbClr val="4A86E8"/>
              </a:solidFill>
            </a:endParaRPr>
          </a:p>
          <a:p>
            <a:pPr indent="0" lvl="0" marL="0" rtl="0" algn="l">
              <a:lnSpc>
                <a:spcPct val="115000"/>
              </a:lnSpc>
              <a:spcBef>
                <a:spcPts val="0"/>
              </a:spcBef>
              <a:spcAft>
                <a:spcPts val="0"/>
              </a:spcAft>
              <a:buNone/>
            </a:pPr>
            <a:r>
              <a:rPr b="1" lang="en" sz="1100">
                <a:solidFill>
                  <a:srgbClr val="4A86E8"/>
                </a:solidFill>
              </a:rPr>
              <a:t>[5]</a:t>
            </a:r>
            <a:r>
              <a:rPr lang="en" sz="1100">
                <a:solidFill>
                  <a:srgbClr val="FFFFFF"/>
                </a:solidFill>
              </a:rPr>
              <a:t> Shangqing Tu, Zheyuan Zhang, Jifan Yu, Chunyang Li, Siyu Zhang, Zijun Yao, Lei Hou, Juanzi Li. LittleMu: Deploying an Online Virtual Teaching Assistant via Heterogeneous Sources Integration and Chain of Teach Prompts </a:t>
            </a:r>
            <a:r>
              <a:rPr b="1" lang="en" sz="1100">
                <a:solidFill>
                  <a:srgbClr val="4A86E8"/>
                </a:solidFill>
              </a:rPr>
              <a:t>(2020)  </a:t>
            </a:r>
            <a:endParaRPr b="1" sz="1100">
              <a:solidFill>
                <a:srgbClr val="4A86E8"/>
              </a:solidFill>
            </a:endParaRPr>
          </a:p>
          <a:p>
            <a:pPr indent="0" lvl="0" marL="0" rtl="0" algn="l">
              <a:lnSpc>
                <a:spcPct val="115000"/>
              </a:lnSpc>
              <a:spcBef>
                <a:spcPts val="0"/>
              </a:spcBef>
              <a:spcAft>
                <a:spcPts val="0"/>
              </a:spcAft>
              <a:buNone/>
            </a:pPr>
            <a:r>
              <a:rPr b="1" lang="en" sz="1100">
                <a:solidFill>
                  <a:srgbClr val="4A86E8"/>
                </a:solidFill>
              </a:rPr>
              <a:t>[6] </a:t>
            </a:r>
            <a:r>
              <a:rPr lang="en" sz="1100">
                <a:solidFill>
                  <a:srgbClr val="FFFFFF"/>
                </a:solidFill>
              </a:rPr>
              <a:t>George Boateng.Kwame: A Bilingual AI Teaching Assistant for Online SuaCode Courses </a:t>
            </a:r>
            <a:r>
              <a:rPr b="1" lang="en" sz="1100">
                <a:solidFill>
                  <a:srgbClr val="4A86E8"/>
                </a:solidFill>
              </a:rPr>
              <a:t>AIED 2021</a:t>
            </a:r>
            <a:endParaRPr b="1" sz="1100">
              <a:solidFill>
                <a:srgbClr val="4A86E8"/>
              </a:solidFill>
            </a:endParaRPr>
          </a:p>
          <a:p>
            <a:pPr indent="0" lvl="0" marL="0" rtl="0" algn="l">
              <a:lnSpc>
                <a:spcPct val="115000"/>
              </a:lnSpc>
              <a:spcBef>
                <a:spcPts val="0"/>
              </a:spcBef>
              <a:spcAft>
                <a:spcPts val="0"/>
              </a:spcAft>
              <a:buNone/>
            </a:pPr>
            <a:r>
              <a:t/>
            </a:r>
            <a:endParaRPr sz="1100">
              <a:solidFill>
                <a:srgbClr val="FFFFFF"/>
              </a:solidFill>
            </a:endParaRPr>
          </a:p>
        </p:txBody>
      </p:sp>
      <p:sp>
        <p:nvSpPr>
          <p:cNvPr id="11515" name="Google Shape;11515;p64"/>
          <p:cNvSpPr txBox="1"/>
          <p:nvPr/>
        </p:nvSpPr>
        <p:spPr>
          <a:xfrm>
            <a:off x="1048350" y="323850"/>
            <a:ext cx="70473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rgbClr val="FFFFFF"/>
                </a:solidFill>
              </a:rPr>
              <a:t>Tài liệu tham khảo</a:t>
            </a:r>
            <a:endParaRPr sz="2400">
              <a:solidFill>
                <a:srgbClr val="FFFFFF"/>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19" name="Shape 11519"/>
        <p:cNvGrpSpPr/>
        <p:nvPr/>
      </p:nvGrpSpPr>
      <p:grpSpPr>
        <a:xfrm>
          <a:off x="0" y="0"/>
          <a:ext cx="0" cy="0"/>
          <a:chOff x="0" y="0"/>
          <a:chExt cx="0" cy="0"/>
        </a:xfrm>
      </p:grpSpPr>
      <p:sp>
        <p:nvSpPr>
          <p:cNvPr id="11520" name="Google Shape;11520;p65"/>
          <p:cNvSpPr txBox="1"/>
          <p:nvPr>
            <p:ph type="title"/>
          </p:nvPr>
        </p:nvSpPr>
        <p:spPr>
          <a:xfrm>
            <a:off x="311700" y="2164975"/>
            <a:ext cx="8520600" cy="12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THANKS FOR LISTENING!</a:t>
            </a:r>
            <a:endParaRPr sz="4800"/>
          </a:p>
        </p:txBody>
      </p:sp>
      <p:sp>
        <p:nvSpPr>
          <p:cNvPr id="11521" name="Google Shape;11521;p65"/>
          <p:cNvSpPr/>
          <p:nvPr/>
        </p:nvSpPr>
        <p:spPr>
          <a:xfrm rot="10800000">
            <a:off x="8392684" y="798896"/>
            <a:ext cx="445241" cy="385621"/>
          </a:xfrm>
          <a:custGeom>
            <a:rect b="b" l="l" r="r" t="t"/>
            <a:pathLst>
              <a:path extrusionOk="0" h="8693" w="10037">
                <a:moveTo>
                  <a:pt x="2509" y="1"/>
                </a:moveTo>
                <a:lnTo>
                  <a:pt x="0" y="4347"/>
                </a:lnTo>
                <a:lnTo>
                  <a:pt x="2509" y="8693"/>
                </a:lnTo>
                <a:lnTo>
                  <a:pt x="7526" y="8693"/>
                </a:lnTo>
                <a:lnTo>
                  <a:pt x="10037" y="4347"/>
                </a:lnTo>
                <a:lnTo>
                  <a:pt x="752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65"/>
          <p:cNvSpPr/>
          <p:nvPr/>
        </p:nvSpPr>
        <p:spPr>
          <a:xfrm rot="10800000">
            <a:off x="7724137" y="224038"/>
            <a:ext cx="1247936" cy="1094228"/>
          </a:xfrm>
          <a:custGeom>
            <a:rect b="b" l="l" r="r" t="t"/>
            <a:pathLst>
              <a:path extrusionOk="0" h="24667" w="28132">
                <a:moveTo>
                  <a:pt x="14066" y="424"/>
                </a:moveTo>
                <a:lnTo>
                  <a:pt x="27770" y="24457"/>
                </a:lnTo>
                <a:lnTo>
                  <a:pt x="359" y="24457"/>
                </a:lnTo>
                <a:lnTo>
                  <a:pt x="14066" y="424"/>
                </a:lnTo>
                <a:close/>
                <a:moveTo>
                  <a:pt x="14066" y="1"/>
                </a:moveTo>
                <a:lnTo>
                  <a:pt x="88" y="24511"/>
                </a:lnTo>
                <a:lnTo>
                  <a:pt x="0" y="24667"/>
                </a:lnTo>
                <a:lnTo>
                  <a:pt x="28131" y="24667"/>
                </a:lnTo>
                <a:lnTo>
                  <a:pt x="14066" y="1"/>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65"/>
          <p:cNvSpPr/>
          <p:nvPr/>
        </p:nvSpPr>
        <p:spPr>
          <a:xfrm rot="10800000">
            <a:off x="7072075" y="-174412"/>
            <a:ext cx="1247936" cy="1094228"/>
          </a:xfrm>
          <a:custGeom>
            <a:rect b="b" l="l" r="r" t="t"/>
            <a:pathLst>
              <a:path extrusionOk="0" h="24667" w="28132">
                <a:moveTo>
                  <a:pt x="14067" y="423"/>
                </a:moveTo>
                <a:lnTo>
                  <a:pt x="27772" y="24458"/>
                </a:lnTo>
                <a:lnTo>
                  <a:pt x="361" y="24458"/>
                </a:lnTo>
                <a:lnTo>
                  <a:pt x="14067" y="423"/>
                </a:lnTo>
                <a:close/>
                <a:moveTo>
                  <a:pt x="14067" y="0"/>
                </a:moveTo>
                <a:lnTo>
                  <a:pt x="90" y="24510"/>
                </a:lnTo>
                <a:lnTo>
                  <a:pt x="0" y="24666"/>
                </a:lnTo>
                <a:lnTo>
                  <a:pt x="28131" y="24666"/>
                </a:lnTo>
                <a:lnTo>
                  <a:pt x="14067"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65"/>
          <p:cNvSpPr/>
          <p:nvPr/>
        </p:nvSpPr>
        <p:spPr>
          <a:xfrm>
            <a:off x="2747875" y="503164"/>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65"/>
          <p:cNvSpPr/>
          <p:nvPr/>
        </p:nvSpPr>
        <p:spPr>
          <a:xfrm>
            <a:off x="365397" y="1394591"/>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26" name="Google Shape;11526;p65"/>
          <p:cNvGrpSpPr/>
          <p:nvPr/>
        </p:nvGrpSpPr>
        <p:grpSpPr>
          <a:xfrm>
            <a:off x="5580655" y="621156"/>
            <a:ext cx="1019815" cy="944312"/>
            <a:chOff x="2113525" y="2880575"/>
            <a:chExt cx="609500" cy="564375"/>
          </a:xfrm>
        </p:grpSpPr>
        <p:sp>
          <p:nvSpPr>
            <p:cNvPr id="11527" name="Google Shape;11527;p65"/>
            <p:cNvSpPr/>
            <p:nvPr/>
          </p:nvSpPr>
          <p:spPr>
            <a:xfrm>
              <a:off x="2159100" y="3015125"/>
              <a:ext cx="58125" cy="55900"/>
            </a:xfrm>
            <a:custGeom>
              <a:rect b="b" l="l" r="r" t="t"/>
              <a:pathLst>
                <a:path extrusionOk="0" h="2236" w="2325">
                  <a:moveTo>
                    <a:pt x="1206" y="0"/>
                  </a:moveTo>
                  <a:cubicBezTo>
                    <a:pt x="754" y="0"/>
                    <a:pt x="347" y="271"/>
                    <a:pt x="174" y="690"/>
                  </a:cubicBezTo>
                  <a:cubicBezTo>
                    <a:pt x="1" y="1107"/>
                    <a:pt x="96" y="1589"/>
                    <a:pt x="416" y="1907"/>
                  </a:cubicBezTo>
                  <a:cubicBezTo>
                    <a:pt x="630" y="2121"/>
                    <a:pt x="916" y="2235"/>
                    <a:pt x="1207" y="2235"/>
                  </a:cubicBezTo>
                  <a:cubicBezTo>
                    <a:pt x="1351" y="2235"/>
                    <a:pt x="1496" y="2207"/>
                    <a:pt x="1634" y="2150"/>
                  </a:cubicBezTo>
                  <a:cubicBezTo>
                    <a:pt x="2052" y="1977"/>
                    <a:pt x="2325" y="1569"/>
                    <a:pt x="2325" y="1117"/>
                  </a:cubicBezTo>
                  <a:cubicBezTo>
                    <a:pt x="2325" y="500"/>
                    <a:pt x="1823" y="0"/>
                    <a:pt x="1206"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65"/>
            <p:cNvSpPr/>
            <p:nvPr/>
          </p:nvSpPr>
          <p:spPr>
            <a:xfrm>
              <a:off x="2113525" y="2967325"/>
              <a:ext cx="151450" cy="151450"/>
            </a:xfrm>
            <a:custGeom>
              <a:rect b="b" l="l" r="r" t="t"/>
              <a:pathLst>
                <a:path extrusionOk="0" h="6058" w="6058">
                  <a:moveTo>
                    <a:pt x="3029" y="210"/>
                  </a:moveTo>
                  <a:cubicBezTo>
                    <a:pt x="4583" y="210"/>
                    <a:pt x="5849" y="1476"/>
                    <a:pt x="5849" y="3029"/>
                  </a:cubicBezTo>
                  <a:cubicBezTo>
                    <a:pt x="5849" y="4583"/>
                    <a:pt x="4583" y="5849"/>
                    <a:pt x="3029" y="5849"/>
                  </a:cubicBezTo>
                  <a:cubicBezTo>
                    <a:pt x="1474" y="5849"/>
                    <a:pt x="210" y="4583"/>
                    <a:pt x="210" y="3029"/>
                  </a:cubicBezTo>
                  <a:cubicBezTo>
                    <a:pt x="210" y="1476"/>
                    <a:pt x="1475" y="210"/>
                    <a:pt x="3029" y="210"/>
                  </a:cubicBezTo>
                  <a:close/>
                  <a:moveTo>
                    <a:pt x="3029" y="1"/>
                  </a:moveTo>
                  <a:cubicBezTo>
                    <a:pt x="1359" y="1"/>
                    <a:pt x="0" y="1359"/>
                    <a:pt x="0" y="3029"/>
                  </a:cubicBezTo>
                  <a:cubicBezTo>
                    <a:pt x="0" y="4700"/>
                    <a:pt x="1359" y="6058"/>
                    <a:pt x="3029" y="6058"/>
                  </a:cubicBezTo>
                  <a:cubicBezTo>
                    <a:pt x="4700" y="6058"/>
                    <a:pt x="6058" y="4700"/>
                    <a:pt x="6058" y="3029"/>
                  </a:cubicBezTo>
                  <a:cubicBezTo>
                    <a:pt x="6058" y="1360"/>
                    <a:pt x="4700" y="1"/>
                    <a:pt x="302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9" name="Google Shape;11529;p65"/>
            <p:cNvSpPr/>
            <p:nvPr/>
          </p:nvSpPr>
          <p:spPr>
            <a:xfrm>
              <a:off x="2158650" y="2880575"/>
              <a:ext cx="564375" cy="564375"/>
            </a:xfrm>
            <a:custGeom>
              <a:rect b="b" l="l" r="r" t="t"/>
              <a:pathLst>
                <a:path extrusionOk="0" h="22575" w="22575">
                  <a:moveTo>
                    <a:pt x="11288" y="210"/>
                  </a:moveTo>
                  <a:cubicBezTo>
                    <a:pt x="17395" y="210"/>
                    <a:pt x="22366" y="5181"/>
                    <a:pt x="22366" y="11289"/>
                  </a:cubicBezTo>
                  <a:cubicBezTo>
                    <a:pt x="22366" y="17397"/>
                    <a:pt x="17397" y="22367"/>
                    <a:pt x="11288" y="22367"/>
                  </a:cubicBezTo>
                  <a:cubicBezTo>
                    <a:pt x="5179" y="22367"/>
                    <a:pt x="210" y="17397"/>
                    <a:pt x="210" y="11288"/>
                  </a:cubicBezTo>
                  <a:cubicBezTo>
                    <a:pt x="210" y="5181"/>
                    <a:pt x="5179" y="210"/>
                    <a:pt x="11288" y="210"/>
                  </a:cubicBezTo>
                  <a:close/>
                  <a:moveTo>
                    <a:pt x="11288" y="1"/>
                  </a:moveTo>
                  <a:cubicBezTo>
                    <a:pt x="5064" y="1"/>
                    <a:pt x="1" y="5064"/>
                    <a:pt x="1" y="11288"/>
                  </a:cubicBezTo>
                  <a:cubicBezTo>
                    <a:pt x="1" y="17512"/>
                    <a:pt x="5064" y="22575"/>
                    <a:pt x="11288" y="22575"/>
                  </a:cubicBezTo>
                  <a:cubicBezTo>
                    <a:pt x="17512" y="22575"/>
                    <a:pt x="22575" y="17512"/>
                    <a:pt x="22575" y="11288"/>
                  </a:cubicBezTo>
                  <a:cubicBezTo>
                    <a:pt x="22575" y="5064"/>
                    <a:pt x="17512" y="1"/>
                    <a:pt x="1128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0" name="Google Shape;11530;p65"/>
            <p:cNvSpPr/>
            <p:nvPr/>
          </p:nvSpPr>
          <p:spPr>
            <a:xfrm>
              <a:off x="2542800" y="2882550"/>
              <a:ext cx="55925" cy="55925"/>
            </a:xfrm>
            <a:custGeom>
              <a:rect b="b" l="l" r="r" t="t"/>
              <a:pathLst>
                <a:path extrusionOk="0" h="2237" w="2237">
                  <a:moveTo>
                    <a:pt x="1118" y="1"/>
                  </a:moveTo>
                  <a:cubicBezTo>
                    <a:pt x="501" y="1"/>
                    <a:pt x="1" y="501"/>
                    <a:pt x="1" y="1118"/>
                  </a:cubicBezTo>
                  <a:cubicBezTo>
                    <a:pt x="1" y="1736"/>
                    <a:pt x="501" y="2237"/>
                    <a:pt x="1118" y="2237"/>
                  </a:cubicBezTo>
                  <a:cubicBezTo>
                    <a:pt x="1737" y="2237"/>
                    <a:pt x="2237" y="1736"/>
                    <a:pt x="2237" y="1118"/>
                  </a:cubicBezTo>
                  <a:cubicBezTo>
                    <a:pt x="2237" y="501"/>
                    <a:pt x="1737" y="1"/>
                    <a:pt x="111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31" name="Google Shape;11531;p65"/>
          <p:cNvGrpSpPr/>
          <p:nvPr/>
        </p:nvGrpSpPr>
        <p:grpSpPr>
          <a:xfrm rot="5400000">
            <a:off x="3907774" y="-580108"/>
            <a:ext cx="349968" cy="2052568"/>
            <a:chOff x="1037125" y="2236325"/>
            <a:chExt cx="149100" cy="874475"/>
          </a:xfrm>
        </p:grpSpPr>
        <p:sp>
          <p:nvSpPr>
            <p:cNvPr id="11532" name="Google Shape;11532;p65"/>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65"/>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65"/>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65"/>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65"/>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65"/>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65"/>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65"/>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65"/>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65"/>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65"/>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65"/>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65"/>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65"/>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6" name="Google Shape;11546;p65"/>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7" name="Google Shape;11547;p65"/>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65"/>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65"/>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65"/>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65"/>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65"/>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65"/>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65"/>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65"/>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65"/>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65"/>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8" name="Google Shape;11558;p65"/>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9" name="Google Shape;11559;p65"/>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0" name="Google Shape;11560;p65"/>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1" name="Google Shape;11561;p65"/>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2" name="Google Shape;11562;p65"/>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3" name="Google Shape;11563;p65"/>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4" name="Google Shape;11564;p65"/>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5" name="Google Shape;11565;p65"/>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65"/>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65"/>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68" name="Google Shape;11568;p65"/>
          <p:cNvSpPr/>
          <p:nvPr/>
        </p:nvSpPr>
        <p:spPr>
          <a:xfrm>
            <a:off x="685875" y="-572802"/>
            <a:ext cx="1891083" cy="1891083"/>
          </a:xfrm>
          <a:custGeom>
            <a:rect b="b" l="l" r="r" t="t"/>
            <a:pathLst>
              <a:path extrusionOk="0" h="55702" w="55702">
                <a:moveTo>
                  <a:pt x="27851" y="210"/>
                </a:moveTo>
                <a:cubicBezTo>
                  <a:pt x="43093" y="210"/>
                  <a:pt x="55493" y="12609"/>
                  <a:pt x="55493" y="27851"/>
                </a:cubicBezTo>
                <a:cubicBezTo>
                  <a:pt x="55493" y="43093"/>
                  <a:pt x="43093" y="55493"/>
                  <a:pt x="27851" y="55493"/>
                </a:cubicBezTo>
                <a:cubicBezTo>
                  <a:pt x="12609" y="55493"/>
                  <a:pt x="210" y="43093"/>
                  <a:pt x="210" y="27851"/>
                </a:cubicBezTo>
                <a:cubicBezTo>
                  <a:pt x="210" y="12609"/>
                  <a:pt x="12609" y="210"/>
                  <a:pt x="27851" y="210"/>
                </a:cubicBezTo>
                <a:close/>
                <a:moveTo>
                  <a:pt x="27851" y="1"/>
                </a:moveTo>
                <a:cubicBezTo>
                  <a:pt x="12494" y="1"/>
                  <a:pt x="0" y="12494"/>
                  <a:pt x="0" y="27851"/>
                </a:cubicBezTo>
                <a:cubicBezTo>
                  <a:pt x="0" y="43208"/>
                  <a:pt x="12494" y="55702"/>
                  <a:pt x="27851" y="55702"/>
                </a:cubicBezTo>
                <a:cubicBezTo>
                  <a:pt x="43208" y="55702"/>
                  <a:pt x="55702" y="43208"/>
                  <a:pt x="55702" y="27851"/>
                </a:cubicBezTo>
                <a:cubicBezTo>
                  <a:pt x="55702" y="12494"/>
                  <a:pt x="43208" y="1"/>
                  <a:pt x="2785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65"/>
          <p:cNvSpPr/>
          <p:nvPr/>
        </p:nvSpPr>
        <p:spPr>
          <a:xfrm>
            <a:off x="950250" y="-590117"/>
            <a:ext cx="1737934" cy="1644029"/>
          </a:xfrm>
          <a:custGeom>
            <a:rect b="b" l="l" r="r" t="t"/>
            <a:pathLst>
              <a:path extrusionOk="0" h="48425" w="51191">
                <a:moveTo>
                  <a:pt x="20064" y="1"/>
                </a:moveTo>
                <a:cubicBezTo>
                  <a:pt x="12798" y="1"/>
                  <a:pt x="5532" y="2766"/>
                  <a:pt x="0" y="8298"/>
                </a:cubicBezTo>
                <a:lnTo>
                  <a:pt x="889" y="9186"/>
                </a:lnTo>
                <a:cubicBezTo>
                  <a:pt x="6175" y="3899"/>
                  <a:pt x="13120" y="1256"/>
                  <a:pt x="20064" y="1256"/>
                </a:cubicBezTo>
                <a:cubicBezTo>
                  <a:pt x="27009" y="1256"/>
                  <a:pt x="33953" y="3899"/>
                  <a:pt x="39240" y="9186"/>
                </a:cubicBezTo>
                <a:cubicBezTo>
                  <a:pt x="49813" y="19759"/>
                  <a:pt x="49813" y="36964"/>
                  <a:pt x="39240" y="47537"/>
                </a:cubicBezTo>
                <a:lnTo>
                  <a:pt x="40128" y="48425"/>
                </a:lnTo>
                <a:cubicBezTo>
                  <a:pt x="51191" y="37361"/>
                  <a:pt x="51191" y="19360"/>
                  <a:pt x="40128" y="8298"/>
                </a:cubicBezTo>
                <a:cubicBezTo>
                  <a:pt x="34597" y="2766"/>
                  <a:pt x="27330" y="1"/>
                  <a:pt x="2006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570" name="Google Shape;11570;p65"/>
          <p:cNvGrpSpPr/>
          <p:nvPr/>
        </p:nvGrpSpPr>
        <p:grpSpPr>
          <a:xfrm>
            <a:off x="1013089" y="-232687"/>
            <a:ext cx="1236640" cy="1210852"/>
            <a:chOff x="236475" y="527300"/>
            <a:chExt cx="1124525" cy="1101075"/>
          </a:xfrm>
        </p:grpSpPr>
        <p:sp>
          <p:nvSpPr>
            <p:cNvPr id="11571" name="Google Shape;11571;p65"/>
            <p:cNvSpPr/>
            <p:nvPr/>
          </p:nvSpPr>
          <p:spPr>
            <a:xfrm>
              <a:off x="435250" y="1482225"/>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65"/>
            <p:cNvSpPr/>
            <p:nvPr/>
          </p:nvSpPr>
          <p:spPr>
            <a:xfrm>
              <a:off x="475000"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65"/>
            <p:cNvSpPr/>
            <p:nvPr/>
          </p:nvSpPr>
          <p:spPr>
            <a:xfrm>
              <a:off x="514750" y="1482225"/>
              <a:ext cx="11350" cy="9725"/>
            </a:xfrm>
            <a:custGeom>
              <a:rect b="b" l="l" r="r" t="t"/>
              <a:pathLst>
                <a:path extrusionOk="0" h="389" w="454">
                  <a:moveTo>
                    <a:pt x="260" y="0"/>
                  </a:moveTo>
                  <a:cubicBezTo>
                    <a:pt x="87" y="0"/>
                    <a:pt x="1" y="209"/>
                    <a:pt x="123" y="331"/>
                  </a:cubicBezTo>
                  <a:cubicBezTo>
                    <a:pt x="163" y="371"/>
                    <a:pt x="212" y="388"/>
                    <a:pt x="260"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65"/>
            <p:cNvSpPr/>
            <p:nvPr/>
          </p:nvSpPr>
          <p:spPr>
            <a:xfrm>
              <a:off x="554500" y="1482225"/>
              <a:ext cx="11375" cy="9725"/>
            </a:xfrm>
            <a:custGeom>
              <a:rect b="b" l="l" r="r" t="t"/>
              <a:pathLst>
                <a:path extrusionOk="0" h="389" w="455">
                  <a:moveTo>
                    <a:pt x="262" y="0"/>
                  </a:moveTo>
                  <a:cubicBezTo>
                    <a:pt x="87" y="0"/>
                    <a:pt x="1" y="209"/>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65"/>
            <p:cNvSpPr/>
            <p:nvPr/>
          </p:nvSpPr>
          <p:spPr>
            <a:xfrm>
              <a:off x="594250" y="14822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65"/>
            <p:cNvSpPr/>
            <p:nvPr/>
          </p:nvSpPr>
          <p:spPr>
            <a:xfrm>
              <a:off x="63402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65"/>
            <p:cNvSpPr/>
            <p:nvPr/>
          </p:nvSpPr>
          <p:spPr>
            <a:xfrm>
              <a:off x="673775" y="14822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65"/>
            <p:cNvSpPr/>
            <p:nvPr/>
          </p:nvSpPr>
          <p:spPr>
            <a:xfrm>
              <a:off x="713525" y="1482225"/>
              <a:ext cx="11400" cy="9725"/>
            </a:xfrm>
            <a:custGeom>
              <a:rect b="b" l="l" r="r" t="t"/>
              <a:pathLst>
                <a:path extrusionOk="0" h="389" w="456">
                  <a:moveTo>
                    <a:pt x="261" y="0"/>
                  </a:moveTo>
                  <a:cubicBezTo>
                    <a:pt x="88" y="0"/>
                    <a:pt x="0" y="209"/>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65"/>
            <p:cNvSpPr/>
            <p:nvPr/>
          </p:nvSpPr>
          <p:spPr>
            <a:xfrm>
              <a:off x="753300" y="14822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0" name="Google Shape;11580;p65"/>
            <p:cNvSpPr/>
            <p:nvPr/>
          </p:nvSpPr>
          <p:spPr>
            <a:xfrm>
              <a:off x="793075" y="1482225"/>
              <a:ext cx="11350" cy="9725"/>
            </a:xfrm>
            <a:custGeom>
              <a:rect b="b" l="l" r="r" t="t"/>
              <a:pathLst>
                <a:path extrusionOk="0" h="389" w="454">
                  <a:moveTo>
                    <a:pt x="259" y="0"/>
                  </a:moveTo>
                  <a:cubicBezTo>
                    <a:pt x="87" y="0"/>
                    <a:pt x="0" y="209"/>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1" name="Google Shape;11581;p65"/>
            <p:cNvSpPr/>
            <p:nvPr/>
          </p:nvSpPr>
          <p:spPr>
            <a:xfrm>
              <a:off x="832825" y="14822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65"/>
            <p:cNvSpPr/>
            <p:nvPr/>
          </p:nvSpPr>
          <p:spPr>
            <a:xfrm>
              <a:off x="872575" y="1482225"/>
              <a:ext cx="11350" cy="9725"/>
            </a:xfrm>
            <a:custGeom>
              <a:rect b="b" l="l" r="r" t="t"/>
              <a:pathLst>
                <a:path extrusionOk="0" h="389" w="454">
                  <a:moveTo>
                    <a:pt x="260" y="0"/>
                  </a:moveTo>
                  <a:cubicBezTo>
                    <a:pt x="87" y="0"/>
                    <a:pt x="0" y="209"/>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65"/>
            <p:cNvSpPr/>
            <p:nvPr/>
          </p:nvSpPr>
          <p:spPr>
            <a:xfrm>
              <a:off x="912325" y="1482225"/>
              <a:ext cx="11350" cy="9725"/>
            </a:xfrm>
            <a:custGeom>
              <a:rect b="b" l="l" r="r" t="t"/>
              <a:pathLst>
                <a:path extrusionOk="0" h="389" w="454">
                  <a:moveTo>
                    <a:pt x="260" y="0"/>
                  </a:moveTo>
                  <a:cubicBezTo>
                    <a:pt x="87" y="0"/>
                    <a:pt x="1"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65"/>
            <p:cNvSpPr/>
            <p:nvPr/>
          </p:nvSpPr>
          <p:spPr>
            <a:xfrm>
              <a:off x="952075" y="1482225"/>
              <a:ext cx="11350" cy="9725"/>
            </a:xfrm>
            <a:custGeom>
              <a:rect b="b" l="l" r="r" t="t"/>
              <a:pathLst>
                <a:path extrusionOk="0" h="389" w="454">
                  <a:moveTo>
                    <a:pt x="260" y="0"/>
                  </a:moveTo>
                  <a:cubicBezTo>
                    <a:pt x="87" y="0"/>
                    <a:pt x="1" y="209"/>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65"/>
            <p:cNvSpPr/>
            <p:nvPr/>
          </p:nvSpPr>
          <p:spPr>
            <a:xfrm>
              <a:off x="991825" y="14822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65"/>
            <p:cNvSpPr/>
            <p:nvPr/>
          </p:nvSpPr>
          <p:spPr>
            <a:xfrm>
              <a:off x="1031575" y="1482225"/>
              <a:ext cx="11400" cy="9725"/>
            </a:xfrm>
            <a:custGeom>
              <a:rect b="b" l="l" r="r" t="t"/>
              <a:pathLst>
                <a:path extrusionOk="0" h="389" w="456">
                  <a:moveTo>
                    <a:pt x="262" y="0"/>
                  </a:moveTo>
                  <a:cubicBezTo>
                    <a:pt x="89" y="0"/>
                    <a:pt x="1" y="209"/>
                    <a:pt x="124" y="331"/>
                  </a:cubicBezTo>
                  <a:cubicBezTo>
                    <a:pt x="163"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65"/>
            <p:cNvSpPr/>
            <p:nvPr/>
          </p:nvSpPr>
          <p:spPr>
            <a:xfrm>
              <a:off x="1071350" y="1482225"/>
              <a:ext cx="11350" cy="9725"/>
            </a:xfrm>
            <a:custGeom>
              <a:rect b="b" l="l" r="r" t="t"/>
              <a:pathLst>
                <a:path extrusionOk="0" h="389" w="454">
                  <a:moveTo>
                    <a:pt x="259" y="0"/>
                  </a:moveTo>
                  <a:cubicBezTo>
                    <a:pt x="86" y="0"/>
                    <a:pt x="0" y="209"/>
                    <a:pt x="123" y="331"/>
                  </a:cubicBezTo>
                  <a:cubicBezTo>
                    <a:pt x="162" y="371"/>
                    <a:pt x="211"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65"/>
            <p:cNvSpPr/>
            <p:nvPr/>
          </p:nvSpPr>
          <p:spPr>
            <a:xfrm>
              <a:off x="1111100" y="1482225"/>
              <a:ext cx="11350" cy="9725"/>
            </a:xfrm>
            <a:custGeom>
              <a:rect b="b" l="l" r="r" t="t"/>
              <a:pathLst>
                <a:path extrusionOk="0" h="389" w="454">
                  <a:moveTo>
                    <a:pt x="259" y="0"/>
                  </a:moveTo>
                  <a:cubicBezTo>
                    <a:pt x="87" y="0"/>
                    <a:pt x="0" y="209"/>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65"/>
            <p:cNvSpPr/>
            <p:nvPr/>
          </p:nvSpPr>
          <p:spPr>
            <a:xfrm>
              <a:off x="1150850" y="1482225"/>
              <a:ext cx="11350" cy="9725"/>
            </a:xfrm>
            <a:custGeom>
              <a:rect b="b" l="l" r="r" t="t"/>
              <a:pathLst>
                <a:path extrusionOk="0" h="389" w="454">
                  <a:moveTo>
                    <a:pt x="259" y="0"/>
                  </a:moveTo>
                  <a:cubicBezTo>
                    <a:pt x="87" y="0"/>
                    <a:pt x="0" y="209"/>
                    <a:pt x="123" y="331"/>
                  </a:cubicBezTo>
                  <a:cubicBezTo>
                    <a:pt x="163" y="371"/>
                    <a:pt x="212" y="388"/>
                    <a:pt x="259" y="388"/>
                  </a:cubicBezTo>
                  <a:cubicBezTo>
                    <a:pt x="359" y="388"/>
                    <a:pt x="454" y="311"/>
                    <a:pt x="454" y="194"/>
                  </a:cubicBezTo>
                  <a:cubicBezTo>
                    <a:pt x="454"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65"/>
            <p:cNvSpPr/>
            <p:nvPr/>
          </p:nvSpPr>
          <p:spPr>
            <a:xfrm>
              <a:off x="397125" y="1448100"/>
              <a:ext cx="9725" cy="9750"/>
            </a:xfrm>
            <a:custGeom>
              <a:rect b="b" l="l" r="r" t="t"/>
              <a:pathLst>
                <a:path extrusionOk="0" h="390"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65"/>
            <p:cNvSpPr/>
            <p:nvPr/>
          </p:nvSpPr>
          <p:spPr>
            <a:xfrm>
              <a:off x="435250" y="1448100"/>
              <a:ext cx="11350" cy="9750"/>
            </a:xfrm>
            <a:custGeom>
              <a:rect b="b" l="l" r="r" t="t"/>
              <a:pathLst>
                <a:path extrusionOk="0" h="390"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65"/>
            <p:cNvSpPr/>
            <p:nvPr/>
          </p:nvSpPr>
          <p:spPr>
            <a:xfrm>
              <a:off x="475000" y="1448100"/>
              <a:ext cx="11350" cy="9750"/>
            </a:xfrm>
            <a:custGeom>
              <a:rect b="b" l="l" r="r" t="t"/>
              <a:pathLst>
                <a:path extrusionOk="0" h="390" w="454">
                  <a:moveTo>
                    <a:pt x="260" y="1"/>
                  </a:moveTo>
                  <a:cubicBezTo>
                    <a:pt x="87" y="1"/>
                    <a:pt x="1" y="210"/>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65"/>
            <p:cNvSpPr/>
            <p:nvPr/>
          </p:nvSpPr>
          <p:spPr>
            <a:xfrm>
              <a:off x="516425" y="1448100"/>
              <a:ext cx="9675" cy="9750"/>
            </a:xfrm>
            <a:custGeom>
              <a:rect b="b" l="l" r="r" t="t"/>
              <a:pathLst>
                <a:path extrusionOk="0" h="390"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65"/>
            <p:cNvSpPr/>
            <p:nvPr/>
          </p:nvSpPr>
          <p:spPr>
            <a:xfrm>
              <a:off x="554500" y="1448100"/>
              <a:ext cx="11375" cy="9750"/>
            </a:xfrm>
            <a:custGeom>
              <a:rect b="b" l="l" r="r" t="t"/>
              <a:pathLst>
                <a:path extrusionOk="0" h="390" w="455">
                  <a:moveTo>
                    <a:pt x="262" y="1"/>
                  </a:moveTo>
                  <a:cubicBezTo>
                    <a:pt x="87" y="1"/>
                    <a:pt x="1" y="210"/>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65"/>
            <p:cNvSpPr/>
            <p:nvPr/>
          </p:nvSpPr>
          <p:spPr>
            <a:xfrm>
              <a:off x="595925"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65"/>
            <p:cNvSpPr/>
            <p:nvPr/>
          </p:nvSpPr>
          <p:spPr>
            <a:xfrm>
              <a:off x="634025" y="1448100"/>
              <a:ext cx="11375" cy="9750"/>
            </a:xfrm>
            <a:custGeom>
              <a:rect b="b" l="l" r="r" t="t"/>
              <a:pathLst>
                <a:path extrusionOk="0" h="390" w="455">
                  <a:moveTo>
                    <a:pt x="261" y="1"/>
                  </a:moveTo>
                  <a:cubicBezTo>
                    <a:pt x="88" y="1"/>
                    <a:pt x="0" y="210"/>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65"/>
            <p:cNvSpPr/>
            <p:nvPr/>
          </p:nvSpPr>
          <p:spPr>
            <a:xfrm>
              <a:off x="673775" y="14481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65"/>
            <p:cNvSpPr/>
            <p:nvPr/>
          </p:nvSpPr>
          <p:spPr>
            <a:xfrm>
              <a:off x="475000"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65"/>
            <p:cNvSpPr/>
            <p:nvPr/>
          </p:nvSpPr>
          <p:spPr>
            <a:xfrm>
              <a:off x="514750" y="1516325"/>
              <a:ext cx="11350" cy="9725"/>
            </a:xfrm>
            <a:custGeom>
              <a:rect b="b" l="l" r="r" t="t"/>
              <a:pathLst>
                <a:path extrusionOk="0" h="389" w="454">
                  <a:moveTo>
                    <a:pt x="260" y="1"/>
                  </a:moveTo>
                  <a:cubicBezTo>
                    <a:pt x="87" y="1"/>
                    <a:pt x="1" y="208"/>
                    <a:pt x="123" y="331"/>
                  </a:cubicBezTo>
                  <a:cubicBezTo>
                    <a:pt x="163" y="371"/>
                    <a:pt x="212" y="389"/>
                    <a:pt x="260"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65"/>
            <p:cNvSpPr/>
            <p:nvPr/>
          </p:nvSpPr>
          <p:spPr>
            <a:xfrm>
              <a:off x="554500" y="151632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65"/>
            <p:cNvSpPr/>
            <p:nvPr/>
          </p:nvSpPr>
          <p:spPr>
            <a:xfrm>
              <a:off x="594250" y="15163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1"/>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65"/>
            <p:cNvSpPr/>
            <p:nvPr/>
          </p:nvSpPr>
          <p:spPr>
            <a:xfrm>
              <a:off x="63402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65"/>
            <p:cNvSpPr/>
            <p:nvPr/>
          </p:nvSpPr>
          <p:spPr>
            <a:xfrm>
              <a:off x="673775" y="15163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65"/>
            <p:cNvSpPr/>
            <p:nvPr/>
          </p:nvSpPr>
          <p:spPr>
            <a:xfrm>
              <a:off x="713525" y="1516325"/>
              <a:ext cx="11400" cy="9725"/>
            </a:xfrm>
            <a:custGeom>
              <a:rect b="b" l="l" r="r" t="t"/>
              <a:pathLst>
                <a:path extrusionOk="0" h="389" w="456">
                  <a:moveTo>
                    <a:pt x="261" y="1"/>
                  </a:moveTo>
                  <a:cubicBezTo>
                    <a:pt x="88" y="1"/>
                    <a:pt x="0" y="210"/>
                    <a:pt x="123" y="331"/>
                  </a:cubicBezTo>
                  <a:cubicBezTo>
                    <a:pt x="163" y="371"/>
                    <a:pt x="212" y="389"/>
                    <a:pt x="260" y="389"/>
                  </a:cubicBezTo>
                  <a:cubicBezTo>
                    <a:pt x="360"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65"/>
            <p:cNvSpPr/>
            <p:nvPr/>
          </p:nvSpPr>
          <p:spPr>
            <a:xfrm>
              <a:off x="753300" y="15163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65"/>
            <p:cNvSpPr/>
            <p:nvPr/>
          </p:nvSpPr>
          <p:spPr>
            <a:xfrm>
              <a:off x="793075" y="1516325"/>
              <a:ext cx="11350" cy="9725"/>
            </a:xfrm>
            <a:custGeom>
              <a:rect b="b" l="l" r="r" t="t"/>
              <a:pathLst>
                <a:path extrusionOk="0" h="389" w="454">
                  <a:moveTo>
                    <a:pt x="259" y="1"/>
                  </a:moveTo>
                  <a:cubicBezTo>
                    <a:pt x="87" y="1"/>
                    <a:pt x="0" y="210"/>
                    <a:pt x="121" y="331"/>
                  </a:cubicBezTo>
                  <a:cubicBezTo>
                    <a:pt x="161" y="371"/>
                    <a:pt x="210" y="389"/>
                    <a:pt x="258" y="389"/>
                  </a:cubicBezTo>
                  <a:cubicBezTo>
                    <a:pt x="358" y="389"/>
                    <a:pt x="453" y="311"/>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7" name="Google Shape;11607;p65"/>
            <p:cNvSpPr/>
            <p:nvPr/>
          </p:nvSpPr>
          <p:spPr>
            <a:xfrm>
              <a:off x="832825" y="15163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8" name="Google Shape;11608;p65"/>
            <p:cNvSpPr/>
            <p:nvPr/>
          </p:nvSpPr>
          <p:spPr>
            <a:xfrm>
              <a:off x="872575" y="1516325"/>
              <a:ext cx="11350" cy="9725"/>
            </a:xfrm>
            <a:custGeom>
              <a:rect b="b" l="l" r="r" t="t"/>
              <a:pathLst>
                <a:path extrusionOk="0" h="389" w="454">
                  <a:moveTo>
                    <a:pt x="260" y="1"/>
                  </a:moveTo>
                  <a:cubicBezTo>
                    <a:pt x="87" y="1"/>
                    <a:pt x="0" y="210"/>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65"/>
            <p:cNvSpPr/>
            <p:nvPr/>
          </p:nvSpPr>
          <p:spPr>
            <a:xfrm>
              <a:off x="912325" y="1516325"/>
              <a:ext cx="11350" cy="9725"/>
            </a:xfrm>
            <a:custGeom>
              <a:rect b="b" l="l" r="r" t="t"/>
              <a:pathLst>
                <a:path extrusionOk="0" h="389" w="454">
                  <a:moveTo>
                    <a:pt x="260" y="1"/>
                  </a:moveTo>
                  <a:cubicBezTo>
                    <a:pt x="87" y="1"/>
                    <a:pt x="1"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65"/>
            <p:cNvSpPr/>
            <p:nvPr/>
          </p:nvSpPr>
          <p:spPr>
            <a:xfrm>
              <a:off x="952075" y="151632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65"/>
            <p:cNvSpPr/>
            <p:nvPr/>
          </p:nvSpPr>
          <p:spPr>
            <a:xfrm>
              <a:off x="991825" y="15163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65"/>
            <p:cNvSpPr/>
            <p:nvPr/>
          </p:nvSpPr>
          <p:spPr>
            <a:xfrm>
              <a:off x="1031575" y="1516325"/>
              <a:ext cx="11400" cy="9725"/>
            </a:xfrm>
            <a:custGeom>
              <a:rect b="b" l="l" r="r" t="t"/>
              <a:pathLst>
                <a:path extrusionOk="0" h="389" w="456">
                  <a:moveTo>
                    <a:pt x="262" y="1"/>
                  </a:moveTo>
                  <a:cubicBezTo>
                    <a:pt x="89" y="1"/>
                    <a:pt x="1" y="210"/>
                    <a:pt x="124" y="331"/>
                  </a:cubicBezTo>
                  <a:cubicBezTo>
                    <a:pt x="163"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65"/>
            <p:cNvSpPr/>
            <p:nvPr/>
          </p:nvSpPr>
          <p:spPr>
            <a:xfrm>
              <a:off x="1071350" y="15163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65"/>
            <p:cNvSpPr/>
            <p:nvPr/>
          </p:nvSpPr>
          <p:spPr>
            <a:xfrm>
              <a:off x="1111100" y="15163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65"/>
            <p:cNvSpPr/>
            <p:nvPr/>
          </p:nvSpPr>
          <p:spPr>
            <a:xfrm>
              <a:off x="715200" y="1448100"/>
              <a:ext cx="9725" cy="9750"/>
            </a:xfrm>
            <a:custGeom>
              <a:rect b="b" l="l" r="r" t="t"/>
              <a:pathLst>
                <a:path extrusionOk="0" h="390"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65"/>
            <p:cNvSpPr/>
            <p:nvPr/>
          </p:nvSpPr>
          <p:spPr>
            <a:xfrm>
              <a:off x="753300" y="14481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65"/>
            <p:cNvSpPr/>
            <p:nvPr/>
          </p:nvSpPr>
          <p:spPr>
            <a:xfrm>
              <a:off x="794700" y="1448100"/>
              <a:ext cx="9725" cy="9750"/>
            </a:xfrm>
            <a:custGeom>
              <a:rect b="b" l="l" r="r" t="t"/>
              <a:pathLst>
                <a:path extrusionOk="0" h="390"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65"/>
            <p:cNvSpPr/>
            <p:nvPr/>
          </p:nvSpPr>
          <p:spPr>
            <a:xfrm>
              <a:off x="832825" y="14481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65"/>
            <p:cNvSpPr/>
            <p:nvPr/>
          </p:nvSpPr>
          <p:spPr>
            <a:xfrm>
              <a:off x="872575" y="1448100"/>
              <a:ext cx="11350" cy="9750"/>
            </a:xfrm>
            <a:custGeom>
              <a:rect b="b" l="l" r="r" t="t"/>
              <a:pathLst>
                <a:path extrusionOk="0" h="390" w="454">
                  <a:moveTo>
                    <a:pt x="260" y="1"/>
                  </a:moveTo>
                  <a:cubicBezTo>
                    <a:pt x="87" y="1"/>
                    <a:pt x="0" y="210"/>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65"/>
            <p:cNvSpPr/>
            <p:nvPr/>
          </p:nvSpPr>
          <p:spPr>
            <a:xfrm>
              <a:off x="913950" y="1448100"/>
              <a:ext cx="9725" cy="9750"/>
            </a:xfrm>
            <a:custGeom>
              <a:rect b="b" l="l" r="r" t="t"/>
              <a:pathLst>
                <a:path extrusionOk="0" h="390"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65"/>
            <p:cNvSpPr/>
            <p:nvPr/>
          </p:nvSpPr>
          <p:spPr>
            <a:xfrm>
              <a:off x="953700" y="1448100"/>
              <a:ext cx="9725" cy="9750"/>
            </a:xfrm>
            <a:custGeom>
              <a:rect b="b" l="l" r="r" t="t"/>
              <a:pathLst>
                <a:path extrusionOk="0" h="390"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65"/>
            <p:cNvSpPr/>
            <p:nvPr/>
          </p:nvSpPr>
          <p:spPr>
            <a:xfrm>
              <a:off x="993450" y="1448100"/>
              <a:ext cx="9725" cy="9750"/>
            </a:xfrm>
            <a:custGeom>
              <a:rect b="b" l="l" r="r" t="t"/>
              <a:pathLst>
                <a:path extrusionOk="0" h="390"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3" name="Google Shape;11623;p65"/>
            <p:cNvSpPr/>
            <p:nvPr/>
          </p:nvSpPr>
          <p:spPr>
            <a:xfrm>
              <a:off x="10332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4" name="Google Shape;11624;p65"/>
            <p:cNvSpPr/>
            <p:nvPr/>
          </p:nvSpPr>
          <p:spPr>
            <a:xfrm>
              <a:off x="107297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65"/>
            <p:cNvSpPr/>
            <p:nvPr/>
          </p:nvSpPr>
          <p:spPr>
            <a:xfrm>
              <a:off x="1112725" y="1448100"/>
              <a:ext cx="9725" cy="9750"/>
            </a:xfrm>
            <a:custGeom>
              <a:rect b="b" l="l" r="r" t="t"/>
              <a:pathLst>
                <a:path extrusionOk="0" h="390"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65"/>
            <p:cNvSpPr/>
            <p:nvPr/>
          </p:nvSpPr>
          <p:spPr>
            <a:xfrm>
              <a:off x="1152500" y="1448100"/>
              <a:ext cx="9700" cy="9750"/>
            </a:xfrm>
            <a:custGeom>
              <a:rect b="b" l="l" r="r" t="t"/>
              <a:pathLst>
                <a:path extrusionOk="0" h="390"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65"/>
            <p:cNvSpPr/>
            <p:nvPr/>
          </p:nvSpPr>
          <p:spPr>
            <a:xfrm>
              <a:off x="1192275" y="1448100"/>
              <a:ext cx="9675" cy="9750"/>
            </a:xfrm>
            <a:custGeom>
              <a:rect b="b" l="l" r="r" t="t"/>
              <a:pathLst>
                <a:path extrusionOk="0" h="390"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65"/>
            <p:cNvSpPr/>
            <p:nvPr/>
          </p:nvSpPr>
          <p:spPr>
            <a:xfrm>
              <a:off x="355750" y="1414000"/>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65"/>
            <p:cNvSpPr/>
            <p:nvPr/>
          </p:nvSpPr>
          <p:spPr>
            <a:xfrm>
              <a:off x="397125" y="141400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65"/>
            <p:cNvSpPr/>
            <p:nvPr/>
          </p:nvSpPr>
          <p:spPr>
            <a:xfrm>
              <a:off x="435250" y="1414000"/>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65"/>
            <p:cNvSpPr/>
            <p:nvPr/>
          </p:nvSpPr>
          <p:spPr>
            <a:xfrm>
              <a:off x="475000" y="1414000"/>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65"/>
            <p:cNvSpPr/>
            <p:nvPr/>
          </p:nvSpPr>
          <p:spPr>
            <a:xfrm>
              <a:off x="516425" y="141400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65"/>
            <p:cNvSpPr/>
            <p:nvPr/>
          </p:nvSpPr>
          <p:spPr>
            <a:xfrm>
              <a:off x="554500" y="1414000"/>
              <a:ext cx="11375" cy="9750"/>
            </a:xfrm>
            <a:custGeom>
              <a:rect b="b" l="l" r="r" t="t"/>
              <a:pathLst>
                <a:path extrusionOk="0" h="390" w="455">
                  <a:moveTo>
                    <a:pt x="262" y="1"/>
                  </a:moveTo>
                  <a:cubicBezTo>
                    <a:pt x="87" y="1"/>
                    <a:pt x="1" y="210"/>
                    <a:pt x="124" y="333"/>
                  </a:cubicBezTo>
                  <a:cubicBezTo>
                    <a:pt x="163" y="372"/>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4" name="Google Shape;11634;p65"/>
            <p:cNvSpPr/>
            <p:nvPr/>
          </p:nvSpPr>
          <p:spPr>
            <a:xfrm>
              <a:off x="595925"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5" name="Google Shape;11635;p65"/>
            <p:cNvSpPr/>
            <p:nvPr/>
          </p:nvSpPr>
          <p:spPr>
            <a:xfrm>
              <a:off x="634025" y="1414000"/>
              <a:ext cx="11375" cy="9750"/>
            </a:xfrm>
            <a:custGeom>
              <a:rect b="b" l="l" r="r" t="t"/>
              <a:pathLst>
                <a:path extrusionOk="0" h="390" w="455">
                  <a:moveTo>
                    <a:pt x="261" y="1"/>
                  </a:moveTo>
                  <a:cubicBezTo>
                    <a:pt x="88" y="1"/>
                    <a:pt x="0" y="210"/>
                    <a:pt x="123" y="333"/>
                  </a:cubicBezTo>
                  <a:cubicBezTo>
                    <a:pt x="162"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65"/>
            <p:cNvSpPr/>
            <p:nvPr/>
          </p:nvSpPr>
          <p:spPr>
            <a:xfrm>
              <a:off x="673775" y="1414000"/>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65"/>
            <p:cNvSpPr/>
            <p:nvPr/>
          </p:nvSpPr>
          <p:spPr>
            <a:xfrm>
              <a:off x="715200" y="141400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65"/>
            <p:cNvSpPr/>
            <p:nvPr/>
          </p:nvSpPr>
          <p:spPr>
            <a:xfrm>
              <a:off x="753300" y="1414000"/>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65"/>
            <p:cNvSpPr/>
            <p:nvPr/>
          </p:nvSpPr>
          <p:spPr>
            <a:xfrm>
              <a:off x="794700" y="141400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65"/>
            <p:cNvSpPr/>
            <p:nvPr/>
          </p:nvSpPr>
          <p:spPr>
            <a:xfrm>
              <a:off x="832825" y="1414000"/>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65"/>
            <p:cNvSpPr/>
            <p:nvPr/>
          </p:nvSpPr>
          <p:spPr>
            <a:xfrm>
              <a:off x="872575" y="1414000"/>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65"/>
            <p:cNvSpPr/>
            <p:nvPr/>
          </p:nvSpPr>
          <p:spPr>
            <a:xfrm>
              <a:off x="913950" y="141400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65"/>
            <p:cNvSpPr/>
            <p:nvPr/>
          </p:nvSpPr>
          <p:spPr>
            <a:xfrm>
              <a:off x="953700" y="141400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65"/>
            <p:cNvSpPr/>
            <p:nvPr/>
          </p:nvSpPr>
          <p:spPr>
            <a:xfrm>
              <a:off x="993450" y="141400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65"/>
            <p:cNvSpPr/>
            <p:nvPr/>
          </p:nvSpPr>
          <p:spPr>
            <a:xfrm>
              <a:off x="10332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65"/>
            <p:cNvSpPr/>
            <p:nvPr/>
          </p:nvSpPr>
          <p:spPr>
            <a:xfrm>
              <a:off x="107297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65"/>
            <p:cNvSpPr/>
            <p:nvPr/>
          </p:nvSpPr>
          <p:spPr>
            <a:xfrm>
              <a:off x="1112725" y="141400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65"/>
            <p:cNvSpPr/>
            <p:nvPr/>
          </p:nvSpPr>
          <p:spPr>
            <a:xfrm>
              <a:off x="1152500" y="141400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65"/>
            <p:cNvSpPr/>
            <p:nvPr/>
          </p:nvSpPr>
          <p:spPr>
            <a:xfrm>
              <a:off x="1192275" y="141400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65"/>
            <p:cNvSpPr/>
            <p:nvPr/>
          </p:nvSpPr>
          <p:spPr>
            <a:xfrm>
              <a:off x="1232025" y="141400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1" name="Google Shape;11651;p65"/>
            <p:cNvSpPr/>
            <p:nvPr/>
          </p:nvSpPr>
          <p:spPr>
            <a:xfrm>
              <a:off x="355750" y="1379900"/>
              <a:ext cx="11350" cy="9725"/>
            </a:xfrm>
            <a:custGeom>
              <a:rect b="b" l="l" r="r" t="t"/>
              <a:pathLst>
                <a:path extrusionOk="0" h="389" w="454">
                  <a:moveTo>
                    <a:pt x="259" y="0"/>
                  </a:moveTo>
                  <a:cubicBezTo>
                    <a:pt x="87" y="0"/>
                    <a:pt x="0" y="210"/>
                    <a:pt x="123" y="331"/>
                  </a:cubicBezTo>
                  <a:cubicBezTo>
                    <a:pt x="162" y="371"/>
                    <a:pt x="211" y="389"/>
                    <a:pt x="259" y="389"/>
                  </a:cubicBezTo>
                  <a:cubicBezTo>
                    <a:pt x="358"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2" name="Google Shape;11652;p65"/>
            <p:cNvSpPr/>
            <p:nvPr/>
          </p:nvSpPr>
          <p:spPr>
            <a:xfrm>
              <a:off x="397125" y="1379900"/>
              <a:ext cx="9725" cy="9725"/>
            </a:xfrm>
            <a:custGeom>
              <a:rect b="b" l="l" r="r" t="t"/>
              <a:pathLst>
                <a:path extrusionOk="0" h="389" w="389">
                  <a:moveTo>
                    <a:pt x="195" y="0"/>
                  </a:moveTo>
                  <a:cubicBezTo>
                    <a:pt x="88" y="0"/>
                    <a:pt x="1" y="87"/>
                    <a:pt x="1" y="194"/>
                  </a:cubicBezTo>
                  <a:cubicBezTo>
                    <a:pt x="1" y="302"/>
                    <a:pt x="88"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65"/>
            <p:cNvSpPr/>
            <p:nvPr/>
          </p:nvSpPr>
          <p:spPr>
            <a:xfrm>
              <a:off x="435250" y="1379900"/>
              <a:ext cx="11350" cy="9750"/>
            </a:xfrm>
            <a:custGeom>
              <a:rect b="b" l="l" r="r" t="t"/>
              <a:pathLst>
                <a:path extrusionOk="0" h="390" w="454">
                  <a:moveTo>
                    <a:pt x="260" y="0"/>
                  </a:moveTo>
                  <a:cubicBezTo>
                    <a:pt x="87" y="0"/>
                    <a:pt x="0" y="210"/>
                    <a:pt x="123" y="332"/>
                  </a:cubicBezTo>
                  <a:cubicBezTo>
                    <a:pt x="162" y="372"/>
                    <a:pt x="211" y="389"/>
                    <a:pt x="258" y="389"/>
                  </a:cubicBezTo>
                  <a:cubicBezTo>
                    <a:pt x="358" y="389"/>
                    <a:pt x="454" y="312"/>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65"/>
            <p:cNvSpPr/>
            <p:nvPr/>
          </p:nvSpPr>
          <p:spPr>
            <a:xfrm>
              <a:off x="475000" y="1379900"/>
              <a:ext cx="11350" cy="9725"/>
            </a:xfrm>
            <a:custGeom>
              <a:rect b="b" l="l" r="r" t="t"/>
              <a:pathLst>
                <a:path extrusionOk="0" h="389" w="454">
                  <a:moveTo>
                    <a:pt x="260" y="0"/>
                  </a:moveTo>
                  <a:cubicBezTo>
                    <a:pt x="87" y="0"/>
                    <a:pt x="1" y="210"/>
                    <a:pt x="122" y="331"/>
                  </a:cubicBezTo>
                  <a:cubicBezTo>
                    <a:pt x="162"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65"/>
            <p:cNvSpPr/>
            <p:nvPr/>
          </p:nvSpPr>
          <p:spPr>
            <a:xfrm>
              <a:off x="516425" y="1379900"/>
              <a:ext cx="9675" cy="9725"/>
            </a:xfrm>
            <a:custGeom>
              <a:rect b="b" l="l" r="r" t="t"/>
              <a:pathLst>
                <a:path extrusionOk="0" h="389" w="387">
                  <a:moveTo>
                    <a:pt x="193" y="0"/>
                  </a:moveTo>
                  <a:cubicBezTo>
                    <a:pt x="87" y="0"/>
                    <a:pt x="0" y="87"/>
                    <a:pt x="0" y="194"/>
                  </a:cubicBezTo>
                  <a:cubicBezTo>
                    <a:pt x="0"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65"/>
            <p:cNvSpPr/>
            <p:nvPr/>
          </p:nvSpPr>
          <p:spPr>
            <a:xfrm>
              <a:off x="554500" y="1379900"/>
              <a:ext cx="11375" cy="9725"/>
            </a:xfrm>
            <a:custGeom>
              <a:rect b="b" l="l" r="r" t="t"/>
              <a:pathLst>
                <a:path extrusionOk="0" h="389" w="455">
                  <a:moveTo>
                    <a:pt x="262" y="0"/>
                  </a:moveTo>
                  <a:cubicBezTo>
                    <a:pt x="87" y="0"/>
                    <a:pt x="1" y="210"/>
                    <a:pt x="124" y="331"/>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65"/>
            <p:cNvSpPr/>
            <p:nvPr/>
          </p:nvSpPr>
          <p:spPr>
            <a:xfrm>
              <a:off x="595925"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65"/>
            <p:cNvSpPr/>
            <p:nvPr/>
          </p:nvSpPr>
          <p:spPr>
            <a:xfrm>
              <a:off x="634025" y="1379900"/>
              <a:ext cx="11375" cy="9725"/>
            </a:xfrm>
            <a:custGeom>
              <a:rect b="b" l="l" r="r" t="t"/>
              <a:pathLst>
                <a:path extrusionOk="0" h="389" w="455">
                  <a:moveTo>
                    <a:pt x="261" y="0"/>
                  </a:moveTo>
                  <a:cubicBezTo>
                    <a:pt x="88" y="0"/>
                    <a:pt x="0" y="210"/>
                    <a:pt x="123" y="331"/>
                  </a:cubicBezTo>
                  <a:cubicBezTo>
                    <a:pt x="163" y="371"/>
                    <a:pt x="211" y="389"/>
                    <a:pt x="259" y="389"/>
                  </a:cubicBezTo>
                  <a:cubicBezTo>
                    <a:pt x="359" y="389"/>
                    <a:pt x="454"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65"/>
            <p:cNvSpPr/>
            <p:nvPr/>
          </p:nvSpPr>
          <p:spPr>
            <a:xfrm>
              <a:off x="673775" y="1379900"/>
              <a:ext cx="11375" cy="9750"/>
            </a:xfrm>
            <a:custGeom>
              <a:rect b="b" l="l" r="r" t="t"/>
              <a:pathLst>
                <a:path extrusionOk="0" h="390" w="455">
                  <a:moveTo>
                    <a:pt x="261" y="0"/>
                  </a:moveTo>
                  <a:cubicBezTo>
                    <a:pt x="88" y="0"/>
                    <a:pt x="0" y="210"/>
                    <a:pt x="123" y="332"/>
                  </a:cubicBezTo>
                  <a:cubicBezTo>
                    <a:pt x="163" y="372"/>
                    <a:pt x="211" y="389"/>
                    <a:pt x="259" y="389"/>
                  </a:cubicBezTo>
                  <a:cubicBezTo>
                    <a:pt x="359" y="389"/>
                    <a:pt x="455" y="312"/>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65"/>
            <p:cNvSpPr/>
            <p:nvPr/>
          </p:nvSpPr>
          <p:spPr>
            <a:xfrm>
              <a:off x="715200" y="1379900"/>
              <a:ext cx="9725" cy="9725"/>
            </a:xfrm>
            <a:custGeom>
              <a:rect b="b" l="l" r="r" t="t"/>
              <a:pathLst>
                <a:path extrusionOk="0" h="389" w="389">
                  <a:moveTo>
                    <a:pt x="194" y="0"/>
                  </a:moveTo>
                  <a:cubicBezTo>
                    <a:pt x="86" y="0"/>
                    <a:pt x="0" y="87"/>
                    <a:pt x="0" y="194"/>
                  </a:cubicBezTo>
                  <a:cubicBezTo>
                    <a:pt x="0" y="302"/>
                    <a:pt x="86"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65"/>
            <p:cNvSpPr/>
            <p:nvPr/>
          </p:nvSpPr>
          <p:spPr>
            <a:xfrm>
              <a:off x="753300" y="1379900"/>
              <a:ext cx="11375" cy="9750"/>
            </a:xfrm>
            <a:custGeom>
              <a:rect b="b" l="l" r="r" t="t"/>
              <a:pathLst>
                <a:path extrusionOk="0" h="390" w="455">
                  <a:moveTo>
                    <a:pt x="260" y="0"/>
                  </a:moveTo>
                  <a:cubicBezTo>
                    <a:pt x="87" y="0"/>
                    <a:pt x="1" y="210"/>
                    <a:pt x="122" y="332"/>
                  </a:cubicBezTo>
                  <a:cubicBezTo>
                    <a:pt x="162" y="372"/>
                    <a:pt x="210" y="389"/>
                    <a:pt x="258" y="389"/>
                  </a:cubicBezTo>
                  <a:cubicBezTo>
                    <a:pt x="358" y="389"/>
                    <a:pt x="454" y="312"/>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65"/>
            <p:cNvSpPr/>
            <p:nvPr/>
          </p:nvSpPr>
          <p:spPr>
            <a:xfrm>
              <a:off x="794700" y="1379900"/>
              <a:ext cx="9725" cy="9725"/>
            </a:xfrm>
            <a:custGeom>
              <a:rect b="b" l="l" r="r" t="t"/>
              <a:pathLst>
                <a:path extrusionOk="0" h="389" w="389">
                  <a:moveTo>
                    <a:pt x="194" y="0"/>
                  </a:moveTo>
                  <a:cubicBezTo>
                    <a:pt x="87" y="0"/>
                    <a:pt x="0" y="87"/>
                    <a:pt x="0" y="194"/>
                  </a:cubicBezTo>
                  <a:cubicBezTo>
                    <a:pt x="0" y="302"/>
                    <a:pt x="87" y="389"/>
                    <a:pt x="194" y="389"/>
                  </a:cubicBezTo>
                  <a:cubicBezTo>
                    <a:pt x="300" y="389"/>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65"/>
            <p:cNvSpPr/>
            <p:nvPr/>
          </p:nvSpPr>
          <p:spPr>
            <a:xfrm>
              <a:off x="832825" y="1379900"/>
              <a:ext cx="11350" cy="9750"/>
            </a:xfrm>
            <a:custGeom>
              <a:rect b="b" l="l" r="r" t="t"/>
              <a:pathLst>
                <a:path extrusionOk="0" h="390" w="454">
                  <a:moveTo>
                    <a:pt x="259" y="0"/>
                  </a:moveTo>
                  <a:cubicBezTo>
                    <a:pt x="87" y="0"/>
                    <a:pt x="0" y="210"/>
                    <a:pt x="122" y="332"/>
                  </a:cubicBezTo>
                  <a:cubicBezTo>
                    <a:pt x="161" y="372"/>
                    <a:pt x="210" y="389"/>
                    <a:pt x="257" y="389"/>
                  </a:cubicBezTo>
                  <a:cubicBezTo>
                    <a:pt x="357" y="389"/>
                    <a:pt x="453" y="312"/>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65"/>
            <p:cNvSpPr/>
            <p:nvPr/>
          </p:nvSpPr>
          <p:spPr>
            <a:xfrm>
              <a:off x="872575" y="1379900"/>
              <a:ext cx="11350" cy="9725"/>
            </a:xfrm>
            <a:custGeom>
              <a:rect b="b" l="l" r="r" t="t"/>
              <a:pathLst>
                <a:path extrusionOk="0" h="389" w="454">
                  <a:moveTo>
                    <a:pt x="260" y="0"/>
                  </a:moveTo>
                  <a:cubicBezTo>
                    <a:pt x="87" y="0"/>
                    <a:pt x="0" y="210"/>
                    <a:pt x="122" y="331"/>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65"/>
            <p:cNvSpPr/>
            <p:nvPr/>
          </p:nvSpPr>
          <p:spPr>
            <a:xfrm>
              <a:off x="913950" y="1379900"/>
              <a:ext cx="9725" cy="9725"/>
            </a:xfrm>
            <a:custGeom>
              <a:rect b="b" l="l" r="r" t="t"/>
              <a:pathLst>
                <a:path extrusionOk="0" h="389" w="389">
                  <a:moveTo>
                    <a:pt x="195" y="0"/>
                  </a:moveTo>
                  <a:cubicBezTo>
                    <a:pt x="87" y="0"/>
                    <a:pt x="1" y="87"/>
                    <a:pt x="1" y="194"/>
                  </a:cubicBezTo>
                  <a:cubicBezTo>
                    <a:pt x="1" y="302"/>
                    <a:pt x="87"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65"/>
            <p:cNvSpPr/>
            <p:nvPr/>
          </p:nvSpPr>
          <p:spPr>
            <a:xfrm>
              <a:off x="953700" y="1379900"/>
              <a:ext cx="9725" cy="9725"/>
            </a:xfrm>
            <a:custGeom>
              <a:rect b="b" l="l" r="r" t="t"/>
              <a:pathLst>
                <a:path extrusionOk="0" h="389" w="389">
                  <a:moveTo>
                    <a:pt x="195" y="0"/>
                  </a:moveTo>
                  <a:cubicBezTo>
                    <a:pt x="89" y="0"/>
                    <a:pt x="1" y="87"/>
                    <a:pt x="1" y="194"/>
                  </a:cubicBezTo>
                  <a:cubicBezTo>
                    <a:pt x="1" y="302"/>
                    <a:pt x="89" y="389"/>
                    <a:pt x="195" y="389"/>
                  </a:cubicBezTo>
                  <a:cubicBezTo>
                    <a:pt x="302" y="389"/>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65"/>
            <p:cNvSpPr/>
            <p:nvPr/>
          </p:nvSpPr>
          <p:spPr>
            <a:xfrm>
              <a:off x="993450" y="1379900"/>
              <a:ext cx="9725" cy="9725"/>
            </a:xfrm>
            <a:custGeom>
              <a:rect b="b" l="l" r="r" t="t"/>
              <a:pathLst>
                <a:path extrusionOk="0" h="389" w="389">
                  <a:moveTo>
                    <a:pt x="195" y="0"/>
                  </a:moveTo>
                  <a:cubicBezTo>
                    <a:pt x="89" y="0"/>
                    <a:pt x="1" y="87"/>
                    <a:pt x="1" y="194"/>
                  </a:cubicBezTo>
                  <a:cubicBezTo>
                    <a:pt x="1" y="302"/>
                    <a:pt x="89" y="389"/>
                    <a:pt x="195" y="389"/>
                  </a:cubicBezTo>
                  <a:cubicBezTo>
                    <a:pt x="303" y="389"/>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65"/>
            <p:cNvSpPr/>
            <p:nvPr/>
          </p:nvSpPr>
          <p:spPr>
            <a:xfrm>
              <a:off x="10332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65"/>
            <p:cNvSpPr/>
            <p:nvPr/>
          </p:nvSpPr>
          <p:spPr>
            <a:xfrm>
              <a:off x="107297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65"/>
            <p:cNvSpPr/>
            <p:nvPr/>
          </p:nvSpPr>
          <p:spPr>
            <a:xfrm>
              <a:off x="1112725" y="1379900"/>
              <a:ext cx="9725" cy="9725"/>
            </a:xfrm>
            <a:custGeom>
              <a:rect b="b" l="l" r="r" t="t"/>
              <a:pathLst>
                <a:path extrusionOk="0" h="389" w="389">
                  <a:moveTo>
                    <a:pt x="194" y="0"/>
                  </a:moveTo>
                  <a:cubicBezTo>
                    <a:pt x="88" y="0"/>
                    <a:pt x="0" y="87"/>
                    <a:pt x="0" y="194"/>
                  </a:cubicBezTo>
                  <a:cubicBezTo>
                    <a:pt x="0" y="302"/>
                    <a:pt x="88" y="389"/>
                    <a:pt x="194" y="389"/>
                  </a:cubicBezTo>
                  <a:cubicBezTo>
                    <a:pt x="302" y="389"/>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65"/>
            <p:cNvSpPr/>
            <p:nvPr/>
          </p:nvSpPr>
          <p:spPr>
            <a:xfrm>
              <a:off x="1152500" y="1379900"/>
              <a:ext cx="9700" cy="9725"/>
            </a:xfrm>
            <a:custGeom>
              <a:rect b="b" l="l" r="r" t="t"/>
              <a:pathLst>
                <a:path extrusionOk="0" h="389" w="388">
                  <a:moveTo>
                    <a:pt x="193" y="0"/>
                  </a:moveTo>
                  <a:cubicBezTo>
                    <a:pt x="87" y="0"/>
                    <a:pt x="1" y="87"/>
                    <a:pt x="1" y="194"/>
                  </a:cubicBezTo>
                  <a:cubicBezTo>
                    <a:pt x="1" y="302"/>
                    <a:pt x="87" y="389"/>
                    <a:pt x="193" y="389"/>
                  </a:cubicBezTo>
                  <a:cubicBezTo>
                    <a:pt x="301" y="389"/>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65"/>
            <p:cNvSpPr/>
            <p:nvPr/>
          </p:nvSpPr>
          <p:spPr>
            <a:xfrm>
              <a:off x="1192275" y="1379900"/>
              <a:ext cx="9675" cy="9725"/>
            </a:xfrm>
            <a:custGeom>
              <a:rect b="b" l="l" r="r" t="t"/>
              <a:pathLst>
                <a:path extrusionOk="0" h="389" w="387">
                  <a:moveTo>
                    <a:pt x="193" y="0"/>
                  </a:moveTo>
                  <a:cubicBezTo>
                    <a:pt x="86" y="0"/>
                    <a:pt x="0" y="87"/>
                    <a:pt x="0" y="194"/>
                  </a:cubicBezTo>
                  <a:cubicBezTo>
                    <a:pt x="0" y="302"/>
                    <a:pt x="86" y="389"/>
                    <a:pt x="193" y="389"/>
                  </a:cubicBezTo>
                  <a:cubicBezTo>
                    <a:pt x="300" y="389"/>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3" name="Google Shape;11673;p65"/>
            <p:cNvSpPr/>
            <p:nvPr/>
          </p:nvSpPr>
          <p:spPr>
            <a:xfrm>
              <a:off x="1232025" y="1379900"/>
              <a:ext cx="9675" cy="9725"/>
            </a:xfrm>
            <a:custGeom>
              <a:rect b="b" l="l" r="r" t="t"/>
              <a:pathLst>
                <a:path extrusionOk="0" h="389" w="387">
                  <a:moveTo>
                    <a:pt x="194" y="0"/>
                  </a:moveTo>
                  <a:cubicBezTo>
                    <a:pt x="87" y="0"/>
                    <a:pt x="0" y="87"/>
                    <a:pt x="0" y="194"/>
                  </a:cubicBezTo>
                  <a:cubicBezTo>
                    <a:pt x="0" y="302"/>
                    <a:pt x="87" y="389"/>
                    <a:pt x="194" y="389"/>
                  </a:cubicBezTo>
                  <a:cubicBezTo>
                    <a:pt x="300" y="389"/>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4" name="Google Shape;11674;p65"/>
            <p:cNvSpPr/>
            <p:nvPr/>
          </p:nvSpPr>
          <p:spPr>
            <a:xfrm>
              <a:off x="317625" y="134580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65"/>
            <p:cNvSpPr/>
            <p:nvPr/>
          </p:nvSpPr>
          <p:spPr>
            <a:xfrm>
              <a:off x="355750" y="134580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65"/>
            <p:cNvSpPr/>
            <p:nvPr/>
          </p:nvSpPr>
          <p:spPr>
            <a:xfrm>
              <a:off x="397125" y="134580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65"/>
            <p:cNvSpPr/>
            <p:nvPr/>
          </p:nvSpPr>
          <p:spPr>
            <a:xfrm>
              <a:off x="435250" y="1345800"/>
              <a:ext cx="11350" cy="9725"/>
            </a:xfrm>
            <a:custGeom>
              <a:rect b="b" l="l" r="r" t="t"/>
              <a:pathLst>
                <a:path extrusionOk="0" h="389" w="454">
                  <a:moveTo>
                    <a:pt x="260" y="0"/>
                  </a:moveTo>
                  <a:cubicBezTo>
                    <a:pt x="87" y="0"/>
                    <a:pt x="0" y="209"/>
                    <a:pt x="123" y="332"/>
                  </a:cubicBezTo>
                  <a:cubicBezTo>
                    <a:pt x="162" y="371"/>
                    <a:pt x="211"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65"/>
            <p:cNvSpPr/>
            <p:nvPr/>
          </p:nvSpPr>
          <p:spPr>
            <a:xfrm>
              <a:off x="475000" y="1345800"/>
              <a:ext cx="11350" cy="9725"/>
            </a:xfrm>
            <a:custGeom>
              <a:rect b="b" l="l" r="r" t="t"/>
              <a:pathLst>
                <a:path extrusionOk="0" h="389" w="454">
                  <a:moveTo>
                    <a:pt x="260" y="0"/>
                  </a:moveTo>
                  <a:cubicBezTo>
                    <a:pt x="87" y="0"/>
                    <a:pt x="1" y="209"/>
                    <a:pt x="122" y="332"/>
                  </a:cubicBezTo>
                  <a:cubicBezTo>
                    <a:pt x="161" y="371"/>
                    <a:pt x="210" y="389"/>
                    <a:pt x="258"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65"/>
            <p:cNvSpPr/>
            <p:nvPr/>
          </p:nvSpPr>
          <p:spPr>
            <a:xfrm>
              <a:off x="516425" y="134580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65"/>
            <p:cNvSpPr/>
            <p:nvPr/>
          </p:nvSpPr>
          <p:spPr>
            <a:xfrm>
              <a:off x="554500" y="1345800"/>
              <a:ext cx="11375" cy="9725"/>
            </a:xfrm>
            <a:custGeom>
              <a:rect b="b" l="l" r="r" t="t"/>
              <a:pathLst>
                <a:path extrusionOk="0" h="389" w="455">
                  <a:moveTo>
                    <a:pt x="262" y="0"/>
                  </a:moveTo>
                  <a:cubicBezTo>
                    <a:pt x="87" y="0"/>
                    <a:pt x="1" y="209"/>
                    <a:pt x="124" y="332"/>
                  </a:cubicBezTo>
                  <a:cubicBezTo>
                    <a:pt x="163" y="371"/>
                    <a:pt x="212" y="389"/>
                    <a:pt x="259" y="389"/>
                  </a:cubicBezTo>
                  <a:cubicBezTo>
                    <a:pt x="359" y="389"/>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65"/>
            <p:cNvSpPr/>
            <p:nvPr/>
          </p:nvSpPr>
          <p:spPr>
            <a:xfrm>
              <a:off x="595925"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65"/>
            <p:cNvSpPr/>
            <p:nvPr/>
          </p:nvSpPr>
          <p:spPr>
            <a:xfrm>
              <a:off x="634025" y="1345800"/>
              <a:ext cx="11375" cy="9725"/>
            </a:xfrm>
            <a:custGeom>
              <a:rect b="b" l="l" r="r" t="t"/>
              <a:pathLst>
                <a:path extrusionOk="0" h="389" w="455">
                  <a:moveTo>
                    <a:pt x="261" y="0"/>
                  </a:moveTo>
                  <a:cubicBezTo>
                    <a:pt x="88" y="0"/>
                    <a:pt x="0" y="209"/>
                    <a:pt x="123" y="332"/>
                  </a:cubicBezTo>
                  <a:cubicBezTo>
                    <a:pt x="162"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65"/>
            <p:cNvSpPr/>
            <p:nvPr/>
          </p:nvSpPr>
          <p:spPr>
            <a:xfrm>
              <a:off x="673775" y="1345800"/>
              <a:ext cx="11375" cy="9725"/>
            </a:xfrm>
            <a:custGeom>
              <a:rect b="b" l="l" r="r" t="t"/>
              <a:pathLst>
                <a:path extrusionOk="0" h="389" w="455">
                  <a:moveTo>
                    <a:pt x="261" y="0"/>
                  </a:moveTo>
                  <a:cubicBezTo>
                    <a:pt x="88" y="0"/>
                    <a:pt x="0" y="209"/>
                    <a:pt x="123" y="332"/>
                  </a:cubicBezTo>
                  <a:cubicBezTo>
                    <a:pt x="163" y="371"/>
                    <a:pt x="211" y="389"/>
                    <a:pt x="259"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65"/>
            <p:cNvSpPr/>
            <p:nvPr/>
          </p:nvSpPr>
          <p:spPr>
            <a:xfrm>
              <a:off x="715200" y="134580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65"/>
            <p:cNvSpPr/>
            <p:nvPr/>
          </p:nvSpPr>
          <p:spPr>
            <a:xfrm>
              <a:off x="753300" y="1345800"/>
              <a:ext cx="11375" cy="9725"/>
            </a:xfrm>
            <a:custGeom>
              <a:rect b="b" l="l" r="r" t="t"/>
              <a:pathLst>
                <a:path extrusionOk="0" h="389" w="455">
                  <a:moveTo>
                    <a:pt x="260" y="0"/>
                  </a:moveTo>
                  <a:cubicBezTo>
                    <a:pt x="87" y="0"/>
                    <a:pt x="1" y="209"/>
                    <a:pt x="122" y="332"/>
                  </a:cubicBezTo>
                  <a:cubicBezTo>
                    <a:pt x="162" y="371"/>
                    <a:pt x="210" y="389"/>
                    <a:pt x="258"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65"/>
            <p:cNvSpPr/>
            <p:nvPr/>
          </p:nvSpPr>
          <p:spPr>
            <a:xfrm>
              <a:off x="794700"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65"/>
            <p:cNvSpPr/>
            <p:nvPr/>
          </p:nvSpPr>
          <p:spPr>
            <a:xfrm>
              <a:off x="832825" y="1345800"/>
              <a:ext cx="11350" cy="9725"/>
            </a:xfrm>
            <a:custGeom>
              <a:rect b="b" l="l" r="r" t="t"/>
              <a:pathLst>
                <a:path extrusionOk="0" h="389" w="454">
                  <a:moveTo>
                    <a:pt x="259" y="0"/>
                  </a:moveTo>
                  <a:cubicBezTo>
                    <a:pt x="87" y="0"/>
                    <a:pt x="0" y="209"/>
                    <a:pt x="122" y="332"/>
                  </a:cubicBezTo>
                  <a:cubicBezTo>
                    <a:pt x="161" y="371"/>
                    <a:pt x="210" y="389"/>
                    <a:pt x="257" y="389"/>
                  </a:cubicBezTo>
                  <a:cubicBezTo>
                    <a:pt x="357" y="389"/>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65"/>
            <p:cNvSpPr/>
            <p:nvPr/>
          </p:nvSpPr>
          <p:spPr>
            <a:xfrm>
              <a:off x="872575" y="1345800"/>
              <a:ext cx="11350" cy="9725"/>
            </a:xfrm>
            <a:custGeom>
              <a:rect b="b" l="l" r="r" t="t"/>
              <a:pathLst>
                <a:path extrusionOk="0" h="389" w="454">
                  <a:moveTo>
                    <a:pt x="260" y="0"/>
                  </a:moveTo>
                  <a:cubicBezTo>
                    <a:pt x="87" y="0"/>
                    <a:pt x="0" y="209"/>
                    <a:pt x="122" y="332"/>
                  </a:cubicBezTo>
                  <a:cubicBezTo>
                    <a:pt x="161" y="371"/>
                    <a:pt x="210" y="389"/>
                    <a:pt x="257"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65"/>
            <p:cNvSpPr/>
            <p:nvPr/>
          </p:nvSpPr>
          <p:spPr>
            <a:xfrm>
              <a:off x="913950" y="134580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65"/>
            <p:cNvSpPr/>
            <p:nvPr/>
          </p:nvSpPr>
          <p:spPr>
            <a:xfrm>
              <a:off x="953700" y="134580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65"/>
            <p:cNvSpPr/>
            <p:nvPr/>
          </p:nvSpPr>
          <p:spPr>
            <a:xfrm>
              <a:off x="993450" y="134580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65"/>
            <p:cNvSpPr/>
            <p:nvPr/>
          </p:nvSpPr>
          <p:spPr>
            <a:xfrm>
              <a:off x="10332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65"/>
            <p:cNvSpPr/>
            <p:nvPr/>
          </p:nvSpPr>
          <p:spPr>
            <a:xfrm>
              <a:off x="107297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65"/>
            <p:cNvSpPr/>
            <p:nvPr/>
          </p:nvSpPr>
          <p:spPr>
            <a:xfrm>
              <a:off x="1112725" y="134580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65"/>
            <p:cNvSpPr/>
            <p:nvPr/>
          </p:nvSpPr>
          <p:spPr>
            <a:xfrm>
              <a:off x="1152500" y="134580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6" name="Google Shape;11696;p65"/>
            <p:cNvSpPr/>
            <p:nvPr/>
          </p:nvSpPr>
          <p:spPr>
            <a:xfrm>
              <a:off x="1192275" y="134580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7" name="Google Shape;11697;p65"/>
            <p:cNvSpPr/>
            <p:nvPr/>
          </p:nvSpPr>
          <p:spPr>
            <a:xfrm>
              <a:off x="1232025" y="134580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65"/>
            <p:cNvSpPr/>
            <p:nvPr/>
          </p:nvSpPr>
          <p:spPr>
            <a:xfrm>
              <a:off x="317625" y="1311675"/>
              <a:ext cx="9725" cy="9725"/>
            </a:xfrm>
            <a:custGeom>
              <a:rect b="b" l="l" r="r" t="t"/>
              <a:pathLst>
                <a:path extrusionOk="0" h="389" w="389">
                  <a:moveTo>
                    <a:pt x="194" y="1"/>
                  </a:moveTo>
                  <a:cubicBezTo>
                    <a:pt x="87" y="1"/>
                    <a:pt x="0" y="89"/>
                    <a:pt x="0" y="195"/>
                  </a:cubicBezTo>
                  <a:cubicBezTo>
                    <a:pt x="0" y="303"/>
                    <a:pt x="87"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65"/>
            <p:cNvSpPr/>
            <p:nvPr/>
          </p:nvSpPr>
          <p:spPr>
            <a:xfrm>
              <a:off x="355750" y="1311675"/>
              <a:ext cx="11350" cy="9750"/>
            </a:xfrm>
            <a:custGeom>
              <a:rect b="b" l="l" r="r" t="t"/>
              <a:pathLst>
                <a:path extrusionOk="0" h="390" w="454">
                  <a:moveTo>
                    <a:pt x="259" y="1"/>
                  </a:moveTo>
                  <a:cubicBezTo>
                    <a:pt x="87" y="1"/>
                    <a:pt x="0" y="210"/>
                    <a:pt x="123" y="333"/>
                  </a:cubicBezTo>
                  <a:cubicBezTo>
                    <a:pt x="162" y="372"/>
                    <a:pt x="210" y="390"/>
                    <a:pt x="258" y="390"/>
                  </a:cubicBezTo>
                  <a:cubicBezTo>
                    <a:pt x="357" y="390"/>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65"/>
            <p:cNvSpPr/>
            <p:nvPr/>
          </p:nvSpPr>
          <p:spPr>
            <a:xfrm>
              <a:off x="397125" y="1311675"/>
              <a:ext cx="9725" cy="9725"/>
            </a:xfrm>
            <a:custGeom>
              <a:rect b="b" l="l" r="r" t="t"/>
              <a:pathLst>
                <a:path extrusionOk="0" h="389" w="389">
                  <a:moveTo>
                    <a:pt x="195" y="1"/>
                  </a:moveTo>
                  <a:cubicBezTo>
                    <a:pt x="88" y="1"/>
                    <a:pt x="1" y="89"/>
                    <a:pt x="1" y="195"/>
                  </a:cubicBezTo>
                  <a:cubicBezTo>
                    <a:pt x="1" y="303"/>
                    <a:pt x="88"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65"/>
            <p:cNvSpPr/>
            <p:nvPr/>
          </p:nvSpPr>
          <p:spPr>
            <a:xfrm>
              <a:off x="435250" y="1311675"/>
              <a:ext cx="11350" cy="9750"/>
            </a:xfrm>
            <a:custGeom>
              <a:rect b="b" l="l" r="r" t="t"/>
              <a:pathLst>
                <a:path extrusionOk="0" h="390" w="454">
                  <a:moveTo>
                    <a:pt x="260" y="1"/>
                  </a:moveTo>
                  <a:cubicBezTo>
                    <a:pt x="87" y="1"/>
                    <a:pt x="0" y="210"/>
                    <a:pt x="123" y="333"/>
                  </a:cubicBezTo>
                  <a:cubicBezTo>
                    <a:pt x="162" y="372"/>
                    <a:pt x="211"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65"/>
            <p:cNvSpPr/>
            <p:nvPr/>
          </p:nvSpPr>
          <p:spPr>
            <a:xfrm>
              <a:off x="475000" y="1311675"/>
              <a:ext cx="11350" cy="9750"/>
            </a:xfrm>
            <a:custGeom>
              <a:rect b="b" l="l" r="r" t="t"/>
              <a:pathLst>
                <a:path extrusionOk="0" h="390" w="454">
                  <a:moveTo>
                    <a:pt x="260" y="1"/>
                  </a:moveTo>
                  <a:cubicBezTo>
                    <a:pt x="87" y="1"/>
                    <a:pt x="1" y="210"/>
                    <a:pt x="122" y="333"/>
                  </a:cubicBezTo>
                  <a:cubicBezTo>
                    <a:pt x="161" y="372"/>
                    <a:pt x="210" y="390"/>
                    <a:pt x="258"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65"/>
            <p:cNvSpPr/>
            <p:nvPr/>
          </p:nvSpPr>
          <p:spPr>
            <a:xfrm>
              <a:off x="516425" y="1311675"/>
              <a:ext cx="9675" cy="9725"/>
            </a:xfrm>
            <a:custGeom>
              <a:rect b="b" l="l" r="r" t="t"/>
              <a:pathLst>
                <a:path extrusionOk="0" h="389" w="387">
                  <a:moveTo>
                    <a:pt x="193" y="1"/>
                  </a:moveTo>
                  <a:cubicBezTo>
                    <a:pt x="87" y="1"/>
                    <a:pt x="0" y="89"/>
                    <a:pt x="0" y="195"/>
                  </a:cubicBezTo>
                  <a:cubicBezTo>
                    <a:pt x="0"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65"/>
            <p:cNvSpPr/>
            <p:nvPr/>
          </p:nvSpPr>
          <p:spPr>
            <a:xfrm>
              <a:off x="554500" y="1311675"/>
              <a:ext cx="11375" cy="9750"/>
            </a:xfrm>
            <a:custGeom>
              <a:rect b="b" l="l" r="r" t="t"/>
              <a:pathLst>
                <a:path extrusionOk="0" h="390" w="455">
                  <a:moveTo>
                    <a:pt x="262" y="1"/>
                  </a:moveTo>
                  <a:cubicBezTo>
                    <a:pt x="87" y="1"/>
                    <a:pt x="1" y="210"/>
                    <a:pt x="124" y="333"/>
                  </a:cubicBezTo>
                  <a:cubicBezTo>
                    <a:pt x="163" y="372"/>
                    <a:pt x="212" y="390"/>
                    <a:pt x="259" y="390"/>
                  </a:cubicBezTo>
                  <a:cubicBezTo>
                    <a:pt x="359" y="390"/>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65"/>
            <p:cNvSpPr/>
            <p:nvPr/>
          </p:nvSpPr>
          <p:spPr>
            <a:xfrm>
              <a:off x="595925"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7" y="303"/>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65"/>
            <p:cNvSpPr/>
            <p:nvPr/>
          </p:nvSpPr>
          <p:spPr>
            <a:xfrm>
              <a:off x="634025" y="1311675"/>
              <a:ext cx="11375" cy="9750"/>
            </a:xfrm>
            <a:custGeom>
              <a:rect b="b" l="l" r="r" t="t"/>
              <a:pathLst>
                <a:path extrusionOk="0" h="390" w="455">
                  <a:moveTo>
                    <a:pt x="261" y="1"/>
                  </a:moveTo>
                  <a:cubicBezTo>
                    <a:pt x="88" y="1"/>
                    <a:pt x="0" y="210"/>
                    <a:pt x="123" y="333"/>
                  </a:cubicBezTo>
                  <a:cubicBezTo>
                    <a:pt x="162"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65"/>
            <p:cNvSpPr/>
            <p:nvPr/>
          </p:nvSpPr>
          <p:spPr>
            <a:xfrm>
              <a:off x="673775" y="1311675"/>
              <a:ext cx="11375" cy="9750"/>
            </a:xfrm>
            <a:custGeom>
              <a:rect b="b" l="l" r="r" t="t"/>
              <a:pathLst>
                <a:path extrusionOk="0" h="390" w="455">
                  <a:moveTo>
                    <a:pt x="261" y="1"/>
                  </a:moveTo>
                  <a:cubicBezTo>
                    <a:pt x="88" y="1"/>
                    <a:pt x="0" y="210"/>
                    <a:pt x="123" y="333"/>
                  </a:cubicBezTo>
                  <a:cubicBezTo>
                    <a:pt x="163" y="372"/>
                    <a:pt x="211" y="390"/>
                    <a:pt x="259" y="390"/>
                  </a:cubicBezTo>
                  <a:cubicBezTo>
                    <a:pt x="359" y="390"/>
                    <a:pt x="455" y="312"/>
                    <a:pt x="455" y="195"/>
                  </a:cubicBezTo>
                  <a:cubicBezTo>
                    <a:pt x="453"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65"/>
            <p:cNvSpPr/>
            <p:nvPr/>
          </p:nvSpPr>
          <p:spPr>
            <a:xfrm>
              <a:off x="715200" y="1311675"/>
              <a:ext cx="9725" cy="9725"/>
            </a:xfrm>
            <a:custGeom>
              <a:rect b="b" l="l" r="r" t="t"/>
              <a:pathLst>
                <a:path extrusionOk="0" h="389" w="389">
                  <a:moveTo>
                    <a:pt x="194" y="1"/>
                  </a:moveTo>
                  <a:cubicBezTo>
                    <a:pt x="86" y="1"/>
                    <a:pt x="0" y="89"/>
                    <a:pt x="0" y="195"/>
                  </a:cubicBezTo>
                  <a:cubicBezTo>
                    <a:pt x="0" y="303"/>
                    <a:pt x="86"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65"/>
            <p:cNvSpPr/>
            <p:nvPr/>
          </p:nvSpPr>
          <p:spPr>
            <a:xfrm>
              <a:off x="753300" y="1311675"/>
              <a:ext cx="11375" cy="9750"/>
            </a:xfrm>
            <a:custGeom>
              <a:rect b="b" l="l" r="r" t="t"/>
              <a:pathLst>
                <a:path extrusionOk="0" h="390" w="455">
                  <a:moveTo>
                    <a:pt x="260" y="1"/>
                  </a:moveTo>
                  <a:cubicBezTo>
                    <a:pt x="87" y="1"/>
                    <a:pt x="1" y="210"/>
                    <a:pt x="122" y="333"/>
                  </a:cubicBezTo>
                  <a:cubicBezTo>
                    <a:pt x="162" y="372"/>
                    <a:pt x="210" y="390"/>
                    <a:pt x="258" y="390"/>
                  </a:cubicBezTo>
                  <a:cubicBezTo>
                    <a:pt x="358" y="390"/>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65"/>
            <p:cNvSpPr/>
            <p:nvPr/>
          </p:nvSpPr>
          <p:spPr>
            <a:xfrm>
              <a:off x="794700"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65"/>
            <p:cNvSpPr/>
            <p:nvPr/>
          </p:nvSpPr>
          <p:spPr>
            <a:xfrm>
              <a:off x="832825" y="1311675"/>
              <a:ext cx="11350" cy="9750"/>
            </a:xfrm>
            <a:custGeom>
              <a:rect b="b" l="l" r="r" t="t"/>
              <a:pathLst>
                <a:path extrusionOk="0" h="390" w="454">
                  <a:moveTo>
                    <a:pt x="259" y="1"/>
                  </a:moveTo>
                  <a:cubicBezTo>
                    <a:pt x="87" y="1"/>
                    <a:pt x="0" y="210"/>
                    <a:pt x="122" y="333"/>
                  </a:cubicBezTo>
                  <a:cubicBezTo>
                    <a:pt x="161" y="372"/>
                    <a:pt x="210" y="390"/>
                    <a:pt x="257" y="390"/>
                  </a:cubicBezTo>
                  <a:cubicBezTo>
                    <a:pt x="357" y="390"/>
                    <a:pt x="453" y="312"/>
                    <a:pt x="453" y="195"/>
                  </a:cubicBezTo>
                  <a:cubicBezTo>
                    <a:pt x="453" y="89"/>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65"/>
            <p:cNvSpPr/>
            <p:nvPr/>
          </p:nvSpPr>
          <p:spPr>
            <a:xfrm>
              <a:off x="872575" y="1311675"/>
              <a:ext cx="11350" cy="9750"/>
            </a:xfrm>
            <a:custGeom>
              <a:rect b="b" l="l" r="r" t="t"/>
              <a:pathLst>
                <a:path extrusionOk="0" h="390" w="454">
                  <a:moveTo>
                    <a:pt x="260" y="1"/>
                  </a:moveTo>
                  <a:cubicBezTo>
                    <a:pt x="87" y="1"/>
                    <a:pt x="0" y="210"/>
                    <a:pt x="122" y="333"/>
                  </a:cubicBezTo>
                  <a:cubicBezTo>
                    <a:pt x="161" y="372"/>
                    <a:pt x="210" y="390"/>
                    <a:pt x="257" y="390"/>
                  </a:cubicBezTo>
                  <a:cubicBezTo>
                    <a:pt x="358" y="390"/>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65"/>
            <p:cNvSpPr/>
            <p:nvPr/>
          </p:nvSpPr>
          <p:spPr>
            <a:xfrm>
              <a:off x="913950" y="1311675"/>
              <a:ext cx="9725" cy="9725"/>
            </a:xfrm>
            <a:custGeom>
              <a:rect b="b" l="l" r="r" t="t"/>
              <a:pathLst>
                <a:path extrusionOk="0" h="389" w="389">
                  <a:moveTo>
                    <a:pt x="195" y="1"/>
                  </a:moveTo>
                  <a:cubicBezTo>
                    <a:pt x="87" y="1"/>
                    <a:pt x="1" y="89"/>
                    <a:pt x="1" y="195"/>
                  </a:cubicBezTo>
                  <a:cubicBezTo>
                    <a:pt x="1" y="303"/>
                    <a:pt x="87"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65"/>
            <p:cNvSpPr/>
            <p:nvPr/>
          </p:nvSpPr>
          <p:spPr>
            <a:xfrm>
              <a:off x="953700" y="1311675"/>
              <a:ext cx="9725" cy="9725"/>
            </a:xfrm>
            <a:custGeom>
              <a:rect b="b" l="l" r="r" t="t"/>
              <a:pathLst>
                <a:path extrusionOk="0" h="389" w="389">
                  <a:moveTo>
                    <a:pt x="195" y="1"/>
                  </a:moveTo>
                  <a:cubicBezTo>
                    <a:pt x="89" y="1"/>
                    <a:pt x="1" y="89"/>
                    <a:pt x="1" y="195"/>
                  </a:cubicBezTo>
                  <a:cubicBezTo>
                    <a:pt x="1" y="303"/>
                    <a:pt x="89" y="389"/>
                    <a:pt x="195" y="389"/>
                  </a:cubicBezTo>
                  <a:cubicBezTo>
                    <a:pt x="302" y="389"/>
                    <a:pt x="389" y="303"/>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65"/>
            <p:cNvSpPr/>
            <p:nvPr/>
          </p:nvSpPr>
          <p:spPr>
            <a:xfrm>
              <a:off x="993450" y="1311675"/>
              <a:ext cx="9725" cy="9725"/>
            </a:xfrm>
            <a:custGeom>
              <a:rect b="b" l="l" r="r" t="t"/>
              <a:pathLst>
                <a:path extrusionOk="0" h="389" w="389">
                  <a:moveTo>
                    <a:pt x="195" y="1"/>
                  </a:moveTo>
                  <a:cubicBezTo>
                    <a:pt x="89" y="1"/>
                    <a:pt x="1" y="89"/>
                    <a:pt x="1" y="195"/>
                  </a:cubicBezTo>
                  <a:cubicBezTo>
                    <a:pt x="1" y="303"/>
                    <a:pt x="89" y="389"/>
                    <a:pt x="195" y="389"/>
                  </a:cubicBezTo>
                  <a:cubicBezTo>
                    <a:pt x="303" y="389"/>
                    <a:pt x="389" y="303"/>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65"/>
            <p:cNvSpPr/>
            <p:nvPr/>
          </p:nvSpPr>
          <p:spPr>
            <a:xfrm>
              <a:off x="10332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65"/>
            <p:cNvSpPr/>
            <p:nvPr/>
          </p:nvSpPr>
          <p:spPr>
            <a:xfrm>
              <a:off x="107297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65"/>
            <p:cNvSpPr/>
            <p:nvPr/>
          </p:nvSpPr>
          <p:spPr>
            <a:xfrm>
              <a:off x="1112725" y="1311675"/>
              <a:ext cx="9725" cy="9725"/>
            </a:xfrm>
            <a:custGeom>
              <a:rect b="b" l="l" r="r" t="t"/>
              <a:pathLst>
                <a:path extrusionOk="0" h="389" w="389">
                  <a:moveTo>
                    <a:pt x="194" y="1"/>
                  </a:moveTo>
                  <a:cubicBezTo>
                    <a:pt x="88" y="1"/>
                    <a:pt x="0" y="89"/>
                    <a:pt x="0" y="195"/>
                  </a:cubicBezTo>
                  <a:cubicBezTo>
                    <a:pt x="0" y="303"/>
                    <a:pt x="88" y="389"/>
                    <a:pt x="194" y="389"/>
                  </a:cubicBezTo>
                  <a:cubicBezTo>
                    <a:pt x="302" y="389"/>
                    <a:pt x="388" y="303"/>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65"/>
            <p:cNvSpPr/>
            <p:nvPr/>
          </p:nvSpPr>
          <p:spPr>
            <a:xfrm>
              <a:off x="1152500" y="1311675"/>
              <a:ext cx="9700" cy="9725"/>
            </a:xfrm>
            <a:custGeom>
              <a:rect b="b" l="l" r="r" t="t"/>
              <a:pathLst>
                <a:path extrusionOk="0" h="389" w="388">
                  <a:moveTo>
                    <a:pt x="193" y="1"/>
                  </a:moveTo>
                  <a:cubicBezTo>
                    <a:pt x="87" y="1"/>
                    <a:pt x="1" y="89"/>
                    <a:pt x="1" y="195"/>
                  </a:cubicBezTo>
                  <a:cubicBezTo>
                    <a:pt x="1" y="303"/>
                    <a:pt x="87" y="389"/>
                    <a:pt x="193" y="389"/>
                  </a:cubicBezTo>
                  <a:cubicBezTo>
                    <a:pt x="301" y="389"/>
                    <a:pt x="388" y="303"/>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65"/>
            <p:cNvSpPr/>
            <p:nvPr/>
          </p:nvSpPr>
          <p:spPr>
            <a:xfrm>
              <a:off x="1192275" y="1311675"/>
              <a:ext cx="9675" cy="9725"/>
            </a:xfrm>
            <a:custGeom>
              <a:rect b="b" l="l" r="r" t="t"/>
              <a:pathLst>
                <a:path extrusionOk="0" h="389" w="387">
                  <a:moveTo>
                    <a:pt x="193" y="1"/>
                  </a:moveTo>
                  <a:cubicBezTo>
                    <a:pt x="86" y="1"/>
                    <a:pt x="0" y="89"/>
                    <a:pt x="0" y="195"/>
                  </a:cubicBezTo>
                  <a:cubicBezTo>
                    <a:pt x="0" y="303"/>
                    <a:pt x="86" y="389"/>
                    <a:pt x="193" y="389"/>
                  </a:cubicBezTo>
                  <a:cubicBezTo>
                    <a:pt x="300" y="389"/>
                    <a:pt x="387" y="303"/>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1" name="Google Shape;11721;p65"/>
            <p:cNvSpPr/>
            <p:nvPr/>
          </p:nvSpPr>
          <p:spPr>
            <a:xfrm>
              <a:off x="1232025" y="1311675"/>
              <a:ext cx="9675" cy="9725"/>
            </a:xfrm>
            <a:custGeom>
              <a:rect b="b" l="l" r="r" t="t"/>
              <a:pathLst>
                <a:path extrusionOk="0" h="389" w="387">
                  <a:moveTo>
                    <a:pt x="194" y="1"/>
                  </a:moveTo>
                  <a:cubicBezTo>
                    <a:pt x="87" y="1"/>
                    <a:pt x="0" y="89"/>
                    <a:pt x="0" y="195"/>
                  </a:cubicBezTo>
                  <a:cubicBezTo>
                    <a:pt x="0" y="303"/>
                    <a:pt x="87" y="389"/>
                    <a:pt x="194" y="389"/>
                  </a:cubicBezTo>
                  <a:cubicBezTo>
                    <a:pt x="300" y="389"/>
                    <a:pt x="387" y="303"/>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2" name="Google Shape;11722;p65"/>
            <p:cNvSpPr/>
            <p:nvPr/>
          </p:nvSpPr>
          <p:spPr>
            <a:xfrm>
              <a:off x="276225" y="1277575"/>
              <a:ext cx="11375" cy="9725"/>
            </a:xfrm>
            <a:custGeom>
              <a:rect b="b" l="l" r="r" t="t"/>
              <a:pathLst>
                <a:path extrusionOk="0" h="389" w="455">
                  <a:moveTo>
                    <a:pt x="260" y="1"/>
                  </a:moveTo>
                  <a:cubicBezTo>
                    <a:pt x="87" y="1"/>
                    <a:pt x="1" y="210"/>
                    <a:pt x="124" y="331"/>
                  </a:cubicBezTo>
                  <a:cubicBezTo>
                    <a:pt x="163" y="371"/>
                    <a:pt x="212" y="389"/>
                    <a:pt x="259" y="389"/>
                  </a:cubicBezTo>
                  <a:cubicBezTo>
                    <a:pt x="359" y="389"/>
                    <a:pt x="454" y="311"/>
                    <a:pt x="454" y="195"/>
                  </a:cubicBezTo>
                  <a:cubicBezTo>
                    <a:pt x="454" y="89"/>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65"/>
            <p:cNvSpPr/>
            <p:nvPr/>
          </p:nvSpPr>
          <p:spPr>
            <a:xfrm>
              <a:off x="317625" y="127757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65"/>
            <p:cNvSpPr/>
            <p:nvPr/>
          </p:nvSpPr>
          <p:spPr>
            <a:xfrm>
              <a:off x="355750" y="127757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65"/>
            <p:cNvSpPr/>
            <p:nvPr/>
          </p:nvSpPr>
          <p:spPr>
            <a:xfrm>
              <a:off x="397125" y="127757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65"/>
            <p:cNvSpPr/>
            <p:nvPr/>
          </p:nvSpPr>
          <p:spPr>
            <a:xfrm>
              <a:off x="435250" y="1277575"/>
              <a:ext cx="11350" cy="9750"/>
            </a:xfrm>
            <a:custGeom>
              <a:rect b="b" l="l" r="r" t="t"/>
              <a:pathLst>
                <a:path extrusionOk="0" h="390" w="454">
                  <a:moveTo>
                    <a:pt x="260" y="1"/>
                  </a:moveTo>
                  <a:cubicBezTo>
                    <a:pt x="87" y="1"/>
                    <a:pt x="0" y="210"/>
                    <a:pt x="123" y="333"/>
                  </a:cubicBezTo>
                  <a:cubicBezTo>
                    <a:pt x="162" y="372"/>
                    <a:pt x="211"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65"/>
            <p:cNvSpPr/>
            <p:nvPr/>
          </p:nvSpPr>
          <p:spPr>
            <a:xfrm>
              <a:off x="475000" y="1277575"/>
              <a:ext cx="11350" cy="9750"/>
            </a:xfrm>
            <a:custGeom>
              <a:rect b="b" l="l" r="r" t="t"/>
              <a:pathLst>
                <a:path extrusionOk="0" h="390" w="454">
                  <a:moveTo>
                    <a:pt x="260" y="1"/>
                  </a:moveTo>
                  <a:cubicBezTo>
                    <a:pt x="87" y="1"/>
                    <a:pt x="1" y="210"/>
                    <a:pt x="122" y="333"/>
                  </a:cubicBezTo>
                  <a:cubicBezTo>
                    <a:pt x="161" y="372"/>
                    <a:pt x="210" y="389"/>
                    <a:pt x="258"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65"/>
            <p:cNvSpPr/>
            <p:nvPr/>
          </p:nvSpPr>
          <p:spPr>
            <a:xfrm>
              <a:off x="516425" y="127757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65"/>
            <p:cNvSpPr/>
            <p:nvPr/>
          </p:nvSpPr>
          <p:spPr>
            <a:xfrm>
              <a:off x="554500" y="1277575"/>
              <a:ext cx="11375" cy="9750"/>
            </a:xfrm>
            <a:custGeom>
              <a:rect b="b" l="l" r="r" t="t"/>
              <a:pathLst>
                <a:path extrusionOk="0" h="390" w="455">
                  <a:moveTo>
                    <a:pt x="262" y="1"/>
                  </a:moveTo>
                  <a:cubicBezTo>
                    <a:pt x="87" y="1"/>
                    <a:pt x="1" y="210"/>
                    <a:pt x="124" y="333"/>
                  </a:cubicBezTo>
                  <a:cubicBezTo>
                    <a:pt x="163" y="372"/>
                    <a:pt x="211" y="389"/>
                    <a:pt x="258" y="389"/>
                  </a:cubicBezTo>
                  <a:cubicBezTo>
                    <a:pt x="358" y="389"/>
                    <a:pt x="454" y="312"/>
                    <a:pt x="454" y="195"/>
                  </a:cubicBezTo>
                  <a:cubicBezTo>
                    <a:pt x="454" y="89"/>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65"/>
            <p:cNvSpPr/>
            <p:nvPr/>
          </p:nvSpPr>
          <p:spPr>
            <a:xfrm>
              <a:off x="595925"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65"/>
            <p:cNvSpPr/>
            <p:nvPr/>
          </p:nvSpPr>
          <p:spPr>
            <a:xfrm>
              <a:off x="634025" y="1277575"/>
              <a:ext cx="11375" cy="9750"/>
            </a:xfrm>
            <a:custGeom>
              <a:rect b="b" l="l" r="r" t="t"/>
              <a:pathLst>
                <a:path extrusionOk="0" h="390" w="455">
                  <a:moveTo>
                    <a:pt x="261" y="1"/>
                  </a:moveTo>
                  <a:cubicBezTo>
                    <a:pt x="88" y="1"/>
                    <a:pt x="0" y="210"/>
                    <a:pt x="123" y="333"/>
                  </a:cubicBezTo>
                  <a:cubicBezTo>
                    <a:pt x="162" y="372"/>
                    <a:pt x="211" y="389"/>
                    <a:pt x="258" y="389"/>
                  </a:cubicBezTo>
                  <a:cubicBezTo>
                    <a:pt x="358" y="389"/>
                    <a:pt x="454"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65"/>
            <p:cNvSpPr/>
            <p:nvPr/>
          </p:nvSpPr>
          <p:spPr>
            <a:xfrm>
              <a:off x="673775" y="1277575"/>
              <a:ext cx="11375" cy="9750"/>
            </a:xfrm>
            <a:custGeom>
              <a:rect b="b" l="l" r="r" t="t"/>
              <a:pathLst>
                <a:path extrusionOk="0" h="390" w="455">
                  <a:moveTo>
                    <a:pt x="261" y="1"/>
                  </a:moveTo>
                  <a:cubicBezTo>
                    <a:pt x="88" y="1"/>
                    <a:pt x="0" y="210"/>
                    <a:pt x="123" y="333"/>
                  </a:cubicBezTo>
                  <a:cubicBezTo>
                    <a:pt x="163" y="372"/>
                    <a:pt x="211" y="389"/>
                    <a:pt x="259" y="389"/>
                  </a:cubicBezTo>
                  <a:cubicBezTo>
                    <a:pt x="359" y="389"/>
                    <a:pt x="455" y="312"/>
                    <a:pt x="455" y="195"/>
                  </a:cubicBezTo>
                  <a:cubicBezTo>
                    <a:pt x="455" y="89"/>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65"/>
            <p:cNvSpPr/>
            <p:nvPr/>
          </p:nvSpPr>
          <p:spPr>
            <a:xfrm>
              <a:off x="715200" y="127757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65"/>
            <p:cNvSpPr/>
            <p:nvPr/>
          </p:nvSpPr>
          <p:spPr>
            <a:xfrm>
              <a:off x="753300" y="1277575"/>
              <a:ext cx="11375" cy="9750"/>
            </a:xfrm>
            <a:custGeom>
              <a:rect b="b" l="l" r="r" t="t"/>
              <a:pathLst>
                <a:path extrusionOk="0" h="390" w="455">
                  <a:moveTo>
                    <a:pt x="260" y="1"/>
                  </a:moveTo>
                  <a:cubicBezTo>
                    <a:pt x="87" y="1"/>
                    <a:pt x="1" y="210"/>
                    <a:pt x="122" y="333"/>
                  </a:cubicBezTo>
                  <a:cubicBezTo>
                    <a:pt x="162" y="372"/>
                    <a:pt x="210" y="389"/>
                    <a:pt x="258" y="389"/>
                  </a:cubicBezTo>
                  <a:cubicBezTo>
                    <a:pt x="358" y="389"/>
                    <a:pt x="454" y="312"/>
                    <a:pt x="454" y="195"/>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65"/>
            <p:cNvSpPr/>
            <p:nvPr/>
          </p:nvSpPr>
          <p:spPr>
            <a:xfrm>
              <a:off x="794700"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65"/>
            <p:cNvSpPr/>
            <p:nvPr/>
          </p:nvSpPr>
          <p:spPr>
            <a:xfrm>
              <a:off x="832825" y="1277575"/>
              <a:ext cx="11350" cy="9750"/>
            </a:xfrm>
            <a:custGeom>
              <a:rect b="b" l="l" r="r" t="t"/>
              <a:pathLst>
                <a:path extrusionOk="0" h="390" w="454">
                  <a:moveTo>
                    <a:pt x="259" y="1"/>
                  </a:moveTo>
                  <a:cubicBezTo>
                    <a:pt x="87" y="1"/>
                    <a:pt x="0" y="210"/>
                    <a:pt x="122" y="333"/>
                  </a:cubicBezTo>
                  <a:cubicBezTo>
                    <a:pt x="161" y="372"/>
                    <a:pt x="210" y="389"/>
                    <a:pt x="257" y="389"/>
                  </a:cubicBezTo>
                  <a:cubicBezTo>
                    <a:pt x="357" y="389"/>
                    <a:pt x="453" y="312"/>
                    <a:pt x="453" y="195"/>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65"/>
            <p:cNvSpPr/>
            <p:nvPr/>
          </p:nvSpPr>
          <p:spPr>
            <a:xfrm>
              <a:off x="872575" y="1277575"/>
              <a:ext cx="11350" cy="9750"/>
            </a:xfrm>
            <a:custGeom>
              <a:rect b="b" l="l" r="r" t="t"/>
              <a:pathLst>
                <a:path extrusionOk="0" h="390" w="454">
                  <a:moveTo>
                    <a:pt x="260" y="1"/>
                  </a:moveTo>
                  <a:cubicBezTo>
                    <a:pt x="87" y="1"/>
                    <a:pt x="0" y="210"/>
                    <a:pt x="122" y="333"/>
                  </a:cubicBezTo>
                  <a:cubicBezTo>
                    <a:pt x="161" y="372"/>
                    <a:pt x="210" y="389"/>
                    <a:pt x="257" y="389"/>
                  </a:cubicBezTo>
                  <a:cubicBezTo>
                    <a:pt x="358" y="389"/>
                    <a:pt x="454" y="312"/>
                    <a:pt x="454" y="195"/>
                  </a:cubicBezTo>
                  <a:cubicBezTo>
                    <a:pt x="454" y="89"/>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65"/>
            <p:cNvSpPr/>
            <p:nvPr/>
          </p:nvSpPr>
          <p:spPr>
            <a:xfrm>
              <a:off x="913950" y="127757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65"/>
            <p:cNvSpPr/>
            <p:nvPr/>
          </p:nvSpPr>
          <p:spPr>
            <a:xfrm>
              <a:off x="953700" y="127757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65"/>
            <p:cNvSpPr/>
            <p:nvPr/>
          </p:nvSpPr>
          <p:spPr>
            <a:xfrm>
              <a:off x="993450" y="127757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65"/>
            <p:cNvSpPr/>
            <p:nvPr/>
          </p:nvSpPr>
          <p:spPr>
            <a:xfrm>
              <a:off x="10332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65"/>
            <p:cNvSpPr/>
            <p:nvPr/>
          </p:nvSpPr>
          <p:spPr>
            <a:xfrm>
              <a:off x="107297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65"/>
            <p:cNvSpPr/>
            <p:nvPr/>
          </p:nvSpPr>
          <p:spPr>
            <a:xfrm>
              <a:off x="1112725" y="127757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65"/>
            <p:cNvSpPr/>
            <p:nvPr/>
          </p:nvSpPr>
          <p:spPr>
            <a:xfrm>
              <a:off x="1152500" y="127757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65"/>
            <p:cNvSpPr/>
            <p:nvPr/>
          </p:nvSpPr>
          <p:spPr>
            <a:xfrm>
              <a:off x="1192275" y="127757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65"/>
            <p:cNvSpPr/>
            <p:nvPr/>
          </p:nvSpPr>
          <p:spPr>
            <a:xfrm>
              <a:off x="1232025" y="127757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65"/>
            <p:cNvSpPr/>
            <p:nvPr/>
          </p:nvSpPr>
          <p:spPr>
            <a:xfrm>
              <a:off x="276225" y="1243475"/>
              <a:ext cx="11375" cy="9725"/>
            </a:xfrm>
            <a:custGeom>
              <a:rect b="b" l="l" r="r" t="t"/>
              <a:pathLst>
                <a:path extrusionOk="0" h="389" w="455">
                  <a:moveTo>
                    <a:pt x="260" y="0"/>
                  </a:moveTo>
                  <a:cubicBezTo>
                    <a:pt x="87" y="0"/>
                    <a:pt x="1" y="210"/>
                    <a:pt x="124" y="332"/>
                  </a:cubicBezTo>
                  <a:cubicBezTo>
                    <a:pt x="163" y="371"/>
                    <a:pt x="211" y="389"/>
                    <a:pt x="258" y="389"/>
                  </a:cubicBezTo>
                  <a:cubicBezTo>
                    <a:pt x="358" y="389"/>
                    <a:pt x="454" y="312"/>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65"/>
            <p:cNvSpPr/>
            <p:nvPr/>
          </p:nvSpPr>
          <p:spPr>
            <a:xfrm>
              <a:off x="317625" y="1243475"/>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65"/>
            <p:cNvSpPr/>
            <p:nvPr/>
          </p:nvSpPr>
          <p:spPr>
            <a:xfrm>
              <a:off x="355750" y="1243475"/>
              <a:ext cx="11350" cy="9725"/>
            </a:xfrm>
            <a:custGeom>
              <a:rect b="b" l="l" r="r" t="t"/>
              <a:pathLst>
                <a:path extrusionOk="0" h="389" w="454">
                  <a:moveTo>
                    <a:pt x="259" y="0"/>
                  </a:moveTo>
                  <a:cubicBezTo>
                    <a:pt x="87" y="0"/>
                    <a:pt x="0" y="210"/>
                    <a:pt x="123" y="332"/>
                  </a:cubicBezTo>
                  <a:cubicBezTo>
                    <a:pt x="162" y="371"/>
                    <a:pt x="210" y="389"/>
                    <a:pt x="258" y="389"/>
                  </a:cubicBezTo>
                  <a:cubicBezTo>
                    <a:pt x="357" y="389"/>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65"/>
            <p:cNvSpPr/>
            <p:nvPr/>
          </p:nvSpPr>
          <p:spPr>
            <a:xfrm>
              <a:off x="397125" y="124347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65"/>
            <p:cNvSpPr/>
            <p:nvPr/>
          </p:nvSpPr>
          <p:spPr>
            <a:xfrm>
              <a:off x="435250" y="1243475"/>
              <a:ext cx="11350" cy="9750"/>
            </a:xfrm>
            <a:custGeom>
              <a:rect b="b" l="l" r="r" t="t"/>
              <a:pathLst>
                <a:path extrusionOk="0" h="390" w="454">
                  <a:moveTo>
                    <a:pt x="260" y="0"/>
                  </a:moveTo>
                  <a:cubicBezTo>
                    <a:pt x="87" y="0"/>
                    <a:pt x="0" y="210"/>
                    <a:pt x="123" y="332"/>
                  </a:cubicBezTo>
                  <a:cubicBezTo>
                    <a:pt x="162" y="372"/>
                    <a:pt x="211"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65"/>
            <p:cNvSpPr/>
            <p:nvPr/>
          </p:nvSpPr>
          <p:spPr>
            <a:xfrm>
              <a:off x="475000" y="1243475"/>
              <a:ext cx="11350" cy="9750"/>
            </a:xfrm>
            <a:custGeom>
              <a:rect b="b" l="l" r="r" t="t"/>
              <a:pathLst>
                <a:path extrusionOk="0" h="390" w="454">
                  <a:moveTo>
                    <a:pt x="260" y="0"/>
                  </a:moveTo>
                  <a:cubicBezTo>
                    <a:pt x="87" y="0"/>
                    <a:pt x="1" y="210"/>
                    <a:pt x="122" y="332"/>
                  </a:cubicBezTo>
                  <a:cubicBezTo>
                    <a:pt x="161" y="372"/>
                    <a:pt x="210" y="390"/>
                    <a:pt x="258"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65"/>
            <p:cNvSpPr/>
            <p:nvPr/>
          </p:nvSpPr>
          <p:spPr>
            <a:xfrm>
              <a:off x="516425" y="124347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65"/>
            <p:cNvSpPr/>
            <p:nvPr/>
          </p:nvSpPr>
          <p:spPr>
            <a:xfrm>
              <a:off x="554500" y="1243475"/>
              <a:ext cx="11375" cy="9750"/>
            </a:xfrm>
            <a:custGeom>
              <a:rect b="b" l="l" r="r" t="t"/>
              <a:pathLst>
                <a:path extrusionOk="0" h="390" w="455">
                  <a:moveTo>
                    <a:pt x="262" y="0"/>
                  </a:moveTo>
                  <a:cubicBezTo>
                    <a:pt x="87" y="0"/>
                    <a:pt x="1" y="210"/>
                    <a:pt x="124" y="332"/>
                  </a:cubicBezTo>
                  <a:cubicBezTo>
                    <a:pt x="163" y="372"/>
                    <a:pt x="212" y="390"/>
                    <a:pt x="259" y="390"/>
                  </a:cubicBezTo>
                  <a:cubicBezTo>
                    <a:pt x="359" y="390"/>
                    <a:pt x="454" y="312"/>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65"/>
            <p:cNvSpPr/>
            <p:nvPr/>
          </p:nvSpPr>
          <p:spPr>
            <a:xfrm>
              <a:off x="595925"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65"/>
            <p:cNvSpPr/>
            <p:nvPr/>
          </p:nvSpPr>
          <p:spPr>
            <a:xfrm>
              <a:off x="634025" y="1243475"/>
              <a:ext cx="11375" cy="9750"/>
            </a:xfrm>
            <a:custGeom>
              <a:rect b="b" l="l" r="r" t="t"/>
              <a:pathLst>
                <a:path extrusionOk="0" h="390" w="455">
                  <a:moveTo>
                    <a:pt x="261" y="0"/>
                  </a:moveTo>
                  <a:cubicBezTo>
                    <a:pt x="88" y="0"/>
                    <a:pt x="0" y="210"/>
                    <a:pt x="123" y="332"/>
                  </a:cubicBezTo>
                  <a:cubicBezTo>
                    <a:pt x="162"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65"/>
            <p:cNvSpPr/>
            <p:nvPr/>
          </p:nvSpPr>
          <p:spPr>
            <a:xfrm>
              <a:off x="673775" y="1243475"/>
              <a:ext cx="11375" cy="9750"/>
            </a:xfrm>
            <a:custGeom>
              <a:rect b="b" l="l" r="r" t="t"/>
              <a:pathLst>
                <a:path extrusionOk="0" h="390" w="455">
                  <a:moveTo>
                    <a:pt x="261" y="0"/>
                  </a:moveTo>
                  <a:cubicBezTo>
                    <a:pt x="88" y="0"/>
                    <a:pt x="0" y="210"/>
                    <a:pt x="123" y="332"/>
                  </a:cubicBezTo>
                  <a:cubicBezTo>
                    <a:pt x="163" y="372"/>
                    <a:pt x="211" y="390"/>
                    <a:pt x="259" y="390"/>
                  </a:cubicBezTo>
                  <a:cubicBezTo>
                    <a:pt x="359" y="390"/>
                    <a:pt x="455" y="312"/>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65"/>
            <p:cNvSpPr/>
            <p:nvPr/>
          </p:nvSpPr>
          <p:spPr>
            <a:xfrm>
              <a:off x="715200" y="124347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65"/>
            <p:cNvSpPr/>
            <p:nvPr/>
          </p:nvSpPr>
          <p:spPr>
            <a:xfrm>
              <a:off x="753300" y="1243475"/>
              <a:ext cx="11375" cy="9750"/>
            </a:xfrm>
            <a:custGeom>
              <a:rect b="b" l="l" r="r" t="t"/>
              <a:pathLst>
                <a:path extrusionOk="0" h="390" w="455">
                  <a:moveTo>
                    <a:pt x="260" y="0"/>
                  </a:moveTo>
                  <a:cubicBezTo>
                    <a:pt x="87" y="0"/>
                    <a:pt x="1" y="210"/>
                    <a:pt x="122" y="332"/>
                  </a:cubicBezTo>
                  <a:cubicBezTo>
                    <a:pt x="162" y="372"/>
                    <a:pt x="210" y="390"/>
                    <a:pt x="258" y="390"/>
                  </a:cubicBezTo>
                  <a:cubicBezTo>
                    <a:pt x="358" y="390"/>
                    <a:pt x="454" y="312"/>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65"/>
            <p:cNvSpPr/>
            <p:nvPr/>
          </p:nvSpPr>
          <p:spPr>
            <a:xfrm>
              <a:off x="794700"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65"/>
            <p:cNvSpPr/>
            <p:nvPr/>
          </p:nvSpPr>
          <p:spPr>
            <a:xfrm>
              <a:off x="832825" y="1243475"/>
              <a:ext cx="11350" cy="9750"/>
            </a:xfrm>
            <a:custGeom>
              <a:rect b="b" l="l" r="r" t="t"/>
              <a:pathLst>
                <a:path extrusionOk="0" h="390" w="454">
                  <a:moveTo>
                    <a:pt x="259" y="0"/>
                  </a:moveTo>
                  <a:cubicBezTo>
                    <a:pt x="87" y="0"/>
                    <a:pt x="0" y="210"/>
                    <a:pt x="122" y="332"/>
                  </a:cubicBezTo>
                  <a:cubicBezTo>
                    <a:pt x="161" y="372"/>
                    <a:pt x="210" y="390"/>
                    <a:pt x="257" y="390"/>
                  </a:cubicBezTo>
                  <a:cubicBezTo>
                    <a:pt x="357" y="390"/>
                    <a:pt x="453" y="312"/>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65"/>
            <p:cNvSpPr/>
            <p:nvPr/>
          </p:nvSpPr>
          <p:spPr>
            <a:xfrm>
              <a:off x="872575" y="1243475"/>
              <a:ext cx="11350" cy="9750"/>
            </a:xfrm>
            <a:custGeom>
              <a:rect b="b" l="l" r="r" t="t"/>
              <a:pathLst>
                <a:path extrusionOk="0" h="390" w="454">
                  <a:moveTo>
                    <a:pt x="260" y="0"/>
                  </a:moveTo>
                  <a:cubicBezTo>
                    <a:pt x="87" y="0"/>
                    <a:pt x="0" y="210"/>
                    <a:pt x="122" y="332"/>
                  </a:cubicBezTo>
                  <a:cubicBezTo>
                    <a:pt x="161" y="372"/>
                    <a:pt x="210" y="390"/>
                    <a:pt x="257" y="390"/>
                  </a:cubicBezTo>
                  <a:cubicBezTo>
                    <a:pt x="358" y="390"/>
                    <a:pt x="454" y="312"/>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65"/>
            <p:cNvSpPr/>
            <p:nvPr/>
          </p:nvSpPr>
          <p:spPr>
            <a:xfrm>
              <a:off x="913950" y="124347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65"/>
            <p:cNvSpPr/>
            <p:nvPr/>
          </p:nvSpPr>
          <p:spPr>
            <a:xfrm>
              <a:off x="953700" y="124347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65"/>
            <p:cNvSpPr/>
            <p:nvPr/>
          </p:nvSpPr>
          <p:spPr>
            <a:xfrm>
              <a:off x="993450" y="124347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65"/>
            <p:cNvSpPr/>
            <p:nvPr/>
          </p:nvSpPr>
          <p:spPr>
            <a:xfrm>
              <a:off x="10332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65"/>
            <p:cNvSpPr/>
            <p:nvPr/>
          </p:nvSpPr>
          <p:spPr>
            <a:xfrm>
              <a:off x="107297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65"/>
            <p:cNvSpPr/>
            <p:nvPr/>
          </p:nvSpPr>
          <p:spPr>
            <a:xfrm>
              <a:off x="1112725" y="124347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65"/>
            <p:cNvSpPr/>
            <p:nvPr/>
          </p:nvSpPr>
          <p:spPr>
            <a:xfrm>
              <a:off x="1152500" y="124347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65"/>
            <p:cNvSpPr/>
            <p:nvPr/>
          </p:nvSpPr>
          <p:spPr>
            <a:xfrm>
              <a:off x="1192275" y="124347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1" name="Google Shape;11771;p65"/>
            <p:cNvSpPr/>
            <p:nvPr/>
          </p:nvSpPr>
          <p:spPr>
            <a:xfrm>
              <a:off x="1232025" y="124347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2" name="Google Shape;11772;p65"/>
            <p:cNvSpPr/>
            <p:nvPr/>
          </p:nvSpPr>
          <p:spPr>
            <a:xfrm>
              <a:off x="276225" y="1209375"/>
              <a:ext cx="11375" cy="9725"/>
            </a:xfrm>
            <a:custGeom>
              <a:rect b="b" l="l" r="r" t="t"/>
              <a:pathLst>
                <a:path extrusionOk="0" h="389" w="455">
                  <a:moveTo>
                    <a:pt x="260" y="0"/>
                  </a:moveTo>
                  <a:cubicBezTo>
                    <a:pt x="87" y="0"/>
                    <a:pt x="1" y="209"/>
                    <a:pt x="124" y="332"/>
                  </a:cubicBezTo>
                  <a:cubicBezTo>
                    <a:pt x="163" y="371"/>
                    <a:pt x="211" y="389"/>
                    <a:pt x="258" y="389"/>
                  </a:cubicBezTo>
                  <a:cubicBezTo>
                    <a:pt x="358" y="389"/>
                    <a:pt x="454" y="311"/>
                    <a:pt x="454" y="194"/>
                  </a:cubicBezTo>
                  <a:cubicBezTo>
                    <a:pt x="454" y="88"/>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65"/>
            <p:cNvSpPr/>
            <p:nvPr/>
          </p:nvSpPr>
          <p:spPr>
            <a:xfrm>
              <a:off x="317625" y="1209400"/>
              <a:ext cx="9725" cy="9700"/>
            </a:xfrm>
            <a:custGeom>
              <a:rect b="b" l="l" r="r" t="t"/>
              <a:pathLst>
                <a:path extrusionOk="0" h="388" w="389">
                  <a:moveTo>
                    <a:pt x="194" y="1"/>
                  </a:moveTo>
                  <a:cubicBezTo>
                    <a:pt x="87" y="1"/>
                    <a:pt x="0" y="87"/>
                    <a:pt x="0" y="193"/>
                  </a:cubicBezTo>
                  <a:cubicBezTo>
                    <a:pt x="0" y="301"/>
                    <a:pt x="87"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65"/>
            <p:cNvSpPr/>
            <p:nvPr/>
          </p:nvSpPr>
          <p:spPr>
            <a:xfrm>
              <a:off x="355750" y="120937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65"/>
            <p:cNvSpPr/>
            <p:nvPr/>
          </p:nvSpPr>
          <p:spPr>
            <a:xfrm>
              <a:off x="397125" y="1209400"/>
              <a:ext cx="9725" cy="9700"/>
            </a:xfrm>
            <a:custGeom>
              <a:rect b="b" l="l" r="r" t="t"/>
              <a:pathLst>
                <a:path extrusionOk="0" h="388" w="389">
                  <a:moveTo>
                    <a:pt x="195" y="1"/>
                  </a:moveTo>
                  <a:cubicBezTo>
                    <a:pt x="88" y="1"/>
                    <a:pt x="1" y="87"/>
                    <a:pt x="1" y="193"/>
                  </a:cubicBezTo>
                  <a:cubicBezTo>
                    <a:pt x="1" y="301"/>
                    <a:pt x="88"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65"/>
            <p:cNvSpPr/>
            <p:nvPr/>
          </p:nvSpPr>
          <p:spPr>
            <a:xfrm>
              <a:off x="435250" y="1209375"/>
              <a:ext cx="11350" cy="9750"/>
            </a:xfrm>
            <a:custGeom>
              <a:rect b="b" l="l" r="r" t="t"/>
              <a:pathLst>
                <a:path extrusionOk="0" h="390" w="454">
                  <a:moveTo>
                    <a:pt x="260" y="0"/>
                  </a:moveTo>
                  <a:cubicBezTo>
                    <a:pt x="87" y="0"/>
                    <a:pt x="0" y="209"/>
                    <a:pt x="123" y="332"/>
                  </a:cubicBezTo>
                  <a:cubicBezTo>
                    <a:pt x="162" y="372"/>
                    <a:pt x="211"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65"/>
            <p:cNvSpPr/>
            <p:nvPr/>
          </p:nvSpPr>
          <p:spPr>
            <a:xfrm>
              <a:off x="475000" y="1209375"/>
              <a:ext cx="11350" cy="9750"/>
            </a:xfrm>
            <a:custGeom>
              <a:rect b="b" l="l" r="r" t="t"/>
              <a:pathLst>
                <a:path extrusionOk="0" h="390" w="454">
                  <a:moveTo>
                    <a:pt x="260" y="0"/>
                  </a:moveTo>
                  <a:cubicBezTo>
                    <a:pt x="87" y="0"/>
                    <a:pt x="1" y="209"/>
                    <a:pt x="122" y="332"/>
                  </a:cubicBezTo>
                  <a:cubicBezTo>
                    <a:pt x="161" y="372"/>
                    <a:pt x="210" y="389"/>
                    <a:pt x="258"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65"/>
            <p:cNvSpPr/>
            <p:nvPr/>
          </p:nvSpPr>
          <p:spPr>
            <a:xfrm>
              <a:off x="516425" y="1209400"/>
              <a:ext cx="9675" cy="9700"/>
            </a:xfrm>
            <a:custGeom>
              <a:rect b="b" l="l" r="r" t="t"/>
              <a:pathLst>
                <a:path extrusionOk="0" h="388" w="387">
                  <a:moveTo>
                    <a:pt x="193" y="1"/>
                  </a:moveTo>
                  <a:cubicBezTo>
                    <a:pt x="87" y="1"/>
                    <a:pt x="0" y="87"/>
                    <a:pt x="0" y="193"/>
                  </a:cubicBezTo>
                  <a:cubicBezTo>
                    <a:pt x="0"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65"/>
            <p:cNvSpPr/>
            <p:nvPr/>
          </p:nvSpPr>
          <p:spPr>
            <a:xfrm>
              <a:off x="554500" y="1209375"/>
              <a:ext cx="11375" cy="9750"/>
            </a:xfrm>
            <a:custGeom>
              <a:rect b="b" l="l" r="r" t="t"/>
              <a:pathLst>
                <a:path extrusionOk="0" h="390" w="455">
                  <a:moveTo>
                    <a:pt x="262" y="0"/>
                  </a:moveTo>
                  <a:cubicBezTo>
                    <a:pt x="87" y="0"/>
                    <a:pt x="1" y="209"/>
                    <a:pt x="124" y="332"/>
                  </a:cubicBezTo>
                  <a:cubicBezTo>
                    <a:pt x="163" y="372"/>
                    <a:pt x="211" y="389"/>
                    <a:pt x="258" y="389"/>
                  </a:cubicBezTo>
                  <a:cubicBezTo>
                    <a:pt x="358" y="389"/>
                    <a:pt x="454" y="311"/>
                    <a:pt x="454" y="194"/>
                  </a:cubicBezTo>
                  <a:cubicBezTo>
                    <a:pt x="454"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65"/>
            <p:cNvSpPr/>
            <p:nvPr/>
          </p:nvSpPr>
          <p:spPr>
            <a:xfrm>
              <a:off x="595925"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7" y="301"/>
                    <a:pt x="387" y="193"/>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65"/>
            <p:cNvSpPr/>
            <p:nvPr/>
          </p:nvSpPr>
          <p:spPr>
            <a:xfrm>
              <a:off x="634025" y="1209375"/>
              <a:ext cx="11375" cy="9750"/>
            </a:xfrm>
            <a:custGeom>
              <a:rect b="b" l="l" r="r" t="t"/>
              <a:pathLst>
                <a:path extrusionOk="0" h="390" w="455">
                  <a:moveTo>
                    <a:pt x="261" y="0"/>
                  </a:moveTo>
                  <a:cubicBezTo>
                    <a:pt x="88" y="0"/>
                    <a:pt x="0" y="209"/>
                    <a:pt x="123" y="332"/>
                  </a:cubicBezTo>
                  <a:cubicBezTo>
                    <a:pt x="162" y="372"/>
                    <a:pt x="211" y="389"/>
                    <a:pt x="258" y="389"/>
                  </a:cubicBezTo>
                  <a:cubicBezTo>
                    <a:pt x="358" y="389"/>
                    <a:pt x="454"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65"/>
            <p:cNvSpPr/>
            <p:nvPr/>
          </p:nvSpPr>
          <p:spPr>
            <a:xfrm>
              <a:off x="673775" y="1209375"/>
              <a:ext cx="11375" cy="9750"/>
            </a:xfrm>
            <a:custGeom>
              <a:rect b="b" l="l" r="r" t="t"/>
              <a:pathLst>
                <a:path extrusionOk="0" h="390" w="455">
                  <a:moveTo>
                    <a:pt x="261" y="0"/>
                  </a:moveTo>
                  <a:cubicBezTo>
                    <a:pt x="88" y="0"/>
                    <a:pt x="0" y="209"/>
                    <a:pt x="123" y="332"/>
                  </a:cubicBezTo>
                  <a:cubicBezTo>
                    <a:pt x="163" y="372"/>
                    <a:pt x="211" y="389"/>
                    <a:pt x="259" y="389"/>
                  </a:cubicBezTo>
                  <a:cubicBezTo>
                    <a:pt x="359" y="389"/>
                    <a:pt x="455" y="311"/>
                    <a:pt x="455" y="194"/>
                  </a:cubicBezTo>
                  <a:cubicBezTo>
                    <a:pt x="455" y="88"/>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3" name="Google Shape;11783;p65"/>
            <p:cNvSpPr/>
            <p:nvPr/>
          </p:nvSpPr>
          <p:spPr>
            <a:xfrm>
              <a:off x="715200" y="1209400"/>
              <a:ext cx="9725" cy="9700"/>
            </a:xfrm>
            <a:custGeom>
              <a:rect b="b" l="l" r="r" t="t"/>
              <a:pathLst>
                <a:path extrusionOk="0" h="388" w="389">
                  <a:moveTo>
                    <a:pt x="194" y="1"/>
                  </a:moveTo>
                  <a:cubicBezTo>
                    <a:pt x="86" y="1"/>
                    <a:pt x="0" y="87"/>
                    <a:pt x="0" y="193"/>
                  </a:cubicBezTo>
                  <a:cubicBezTo>
                    <a:pt x="0" y="301"/>
                    <a:pt x="86"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4" name="Google Shape;11784;p65"/>
            <p:cNvSpPr/>
            <p:nvPr/>
          </p:nvSpPr>
          <p:spPr>
            <a:xfrm>
              <a:off x="753300" y="1209375"/>
              <a:ext cx="11375" cy="9750"/>
            </a:xfrm>
            <a:custGeom>
              <a:rect b="b" l="l" r="r" t="t"/>
              <a:pathLst>
                <a:path extrusionOk="0" h="390" w="455">
                  <a:moveTo>
                    <a:pt x="260" y="0"/>
                  </a:moveTo>
                  <a:cubicBezTo>
                    <a:pt x="87" y="0"/>
                    <a:pt x="1" y="209"/>
                    <a:pt x="122" y="332"/>
                  </a:cubicBezTo>
                  <a:cubicBezTo>
                    <a:pt x="162" y="372"/>
                    <a:pt x="210" y="389"/>
                    <a:pt x="258" y="389"/>
                  </a:cubicBezTo>
                  <a:cubicBezTo>
                    <a:pt x="358" y="389"/>
                    <a:pt x="454" y="311"/>
                    <a:pt x="454" y="194"/>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65"/>
            <p:cNvSpPr/>
            <p:nvPr/>
          </p:nvSpPr>
          <p:spPr>
            <a:xfrm>
              <a:off x="794700"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65"/>
            <p:cNvSpPr/>
            <p:nvPr/>
          </p:nvSpPr>
          <p:spPr>
            <a:xfrm>
              <a:off x="832825" y="1209375"/>
              <a:ext cx="11350" cy="9750"/>
            </a:xfrm>
            <a:custGeom>
              <a:rect b="b" l="l" r="r" t="t"/>
              <a:pathLst>
                <a:path extrusionOk="0" h="390" w="454">
                  <a:moveTo>
                    <a:pt x="259" y="0"/>
                  </a:moveTo>
                  <a:cubicBezTo>
                    <a:pt x="87" y="0"/>
                    <a:pt x="0" y="209"/>
                    <a:pt x="122" y="332"/>
                  </a:cubicBezTo>
                  <a:cubicBezTo>
                    <a:pt x="161" y="372"/>
                    <a:pt x="210" y="389"/>
                    <a:pt x="257" y="389"/>
                  </a:cubicBezTo>
                  <a:cubicBezTo>
                    <a:pt x="357" y="389"/>
                    <a:pt x="453" y="311"/>
                    <a:pt x="453" y="194"/>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65"/>
            <p:cNvSpPr/>
            <p:nvPr/>
          </p:nvSpPr>
          <p:spPr>
            <a:xfrm>
              <a:off x="872575" y="1209375"/>
              <a:ext cx="11350" cy="9750"/>
            </a:xfrm>
            <a:custGeom>
              <a:rect b="b" l="l" r="r" t="t"/>
              <a:pathLst>
                <a:path extrusionOk="0" h="390" w="454">
                  <a:moveTo>
                    <a:pt x="260" y="0"/>
                  </a:moveTo>
                  <a:cubicBezTo>
                    <a:pt x="87" y="0"/>
                    <a:pt x="0" y="209"/>
                    <a:pt x="122" y="332"/>
                  </a:cubicBezTo>
                  <a:cubicBezTo>
                    <a:pt x="161" y="372"/>
                    <a:pt x="210" y="389"/>
                    <a:pt x="257" y="389"/>
                  </a:cubicBezTo>
                  <a:cubicBezTo>
                    <a:pt x="358" y="389"/>
                    <a:pt x="454" y="311"/>
                    <a:pt x="454" y="194"/>
                  </a:cubicBezTo>
                  <a:cubicBezTo>
                    <a:pt x="454" y="88"/>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65"/>
            <p:cNvSpPr/>
            <p:nvPr/>
          </p:nvSpPr>
          <p:spPr>
            <a:xfrm>
              <a:off x="913950" y="1209400"/>
              <a:ext cx="9725" cy="9700"/>
            </a:xfrm>
            <a:custGeom>
              <a:rect b="b" l="l" r="r" t="t"/>
              <a:pathLst>
                <a:path extrusionOk="0" h="388" w="389">
                  <a:moveTo>
                    <a:pt x="195" y="1"/>
                  </a:moveTo>
                  <a:cubicBezTo>
                    <a:pt x="87" y="1"/>
                    <a:pt x="1" y="87"/>
                    <a:pt x="1" y="193"/>
                  </a:cubicBezTo>
                  <a:cubicBezTo>
                    <a:pt x="1" y="301"/>
                    <a:pt x="87"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65"/>
            <p:cNvSpPr/>
            <p:nvPr/>
          </p:nvSpPr>
          <p:spPr>
            <a:xfrm>
              <a:off x="953700" y="1209400"/>
              <a:ext cx="9725" cy="9700"/>
            </a:xfrm>
            <a:custGeom>
              <a:rect b="b" l="l" r="r" t="t"/>
              <a:pathLst>
                <a:path extrusionOk="0" h="388" w="389">
                  <a:moveTo>
                    <a:pt x="195" y="1"/>
                  </a:moveTo>
                  <a:cubicBezTo>
                    <a:pt x="89" y="1"/>
                    <a:pt x="1" y="87"/>
                    <a:pt x="1" y="193"/>
                  </a:cubicBezTo>
                  <a:cubicBezTo>
                    <a:pt x="1" y="301"/>
                    <a:pt x="89" y="387"/>
                    <a:pt x="195" y="387"/>
                  </a:cubicBezTo>
                  <a:cubicBezTo>
                    <a:pt x="302" y="387"/>
                    <a:pt x="389" y="301"/>
                    <a:pt x="389" y="193"/>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65"/>
            <p:cNvSpPr/>
            <p:nvPr/>
          </p:nvSpPr>
          <p:spPr>
            <a:xfrm>
              <a:off x="993450" y="1209400"/>
              <a:ext cx="9725" cy="9700"/>
            </a:xfrm>
            <a:custGeom>
              <a:rect b="b" l="l" r="r" t="t"/>
              <a:pathLst>
                <a:path extrusionOk="0" h="388" w="389">
                  <a:moveTo>
                    <a:pt x="195" y="1"/>
                  </a:moveTo>
                  <a:cubicBezTo>
                    <a:pt x="89" y="1"/>
                    <a:pt x="1" y="87"/>
                    <a:pt x="1" y="193"/>
                  </a:cubicBezTo>
                  <a:cubicBezTo>
                    <a:pt x="1" y="301"/>
                    <a:pt x="89" y="387"/>
                    <a:pt x="195" y="387"/>
                  </a:cubicBezTo>
                  <a:cubicBezTo>
                    <a:pt x="303" y="387"/>
                    <a:pt x="389" y="301"/>
                    <a:pt x="389" y="193"/>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65"/>
            <p:cNvSpPr/>
            <p:nvPr/>
          </p:nvSpPr>
          <p:spPr>
            <a:xfrm>
              <a:off x="10332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65"/>
            <p:cNvSpPr/>
            <p:nvPr/>
          </p:nvSpPr>
          <p:spPr>
            <a:xfrm>
              <a:off x="107297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3" name="Google Shape;11793;p65"/>
            <p:cNvSpPr/>
            <p:nvPr/>
          </p:nvSpPr>
          <p:spPr>
            <a:xfrm>
              <a:off x="1112725" y="1209400"/>
              <a:ext cx="9725" cy="9700"/>
            </a:xfrm>
            <a:custGeom>
              <a:rect b="b" l="l" r="r" t="t"/>
              <a:pathLst>
                <a:path extrusionOk="0" h="388" w="389">
                  <a:moveTo>
                    <a:pt x="194" y="1"/>
                  </a:moveTo>
                  <a:cubicBezTo>
                    <a:pt x="88" y="1"/>
                    <a:pt x="0" y="87"/>
                    <a:pt x="0" y="193"/>
                  </a:cubicBezTo>
                  <a:cubicBezTo>
                    <a:pt x="0" y="301"/>
                    <a:pt x="88" y="387"/>
                    <a:pt x="194" y="387"/>
                  </a:cubicBezTo>
                  <a:cubicBezTo>
                    <a:pt x="302" y="387"/>
                    <a:pt x="388" y="301"/>
                    <a:pt x="388" y="193"/>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4" name="Google Shape;11794;p65"/>
            <p:cNvSpPr/>
            <p:nvPr/>
          </p:nvSpPr>
          <p:spPr>
            <a:xfrm>
              <a:off x="1152500" y="1209400"/>
              <a:ext cx="9700" cy="9700"/>
            </a:xfrm>
            <a:custGeom>
              <a:rect b="b" l="l" r="r" t="t"/>
              <a:pathLst>
                <a:path extrusionOk="0" h="388" w="388">
                  <a:moveTo>
                    <a:pt x="193" y="1"/>
                  </a:moveTo>
                  <a:cubicBezTo>
                    <a:pt x="87" y="1"/>
                    <a:pt x="1" y="87"/>
                    <a:pt x="1" y="193"/>
                  </a:cubicBezTo>
                  <a:cubicBezTo>
                    <a:pt x="1" y="301"/>
                    <a:pt x="87" y="387"/>
                    <a:pt x="193" y="387"/>
                  </a:cubicBezTo>
                  <a:cubicBezTo>
                    <a:pt x="301" y="387"/>
                    <a:pt x="388" y="301"/>
                    <a:pt x="388" y="193"/>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65"/>
            <p:cNvSpPr/>
            <p:nvPr/>
          </p:nvSpPr>
          <p:spPr>
            <a:xfrm>
              <a:off x="1192275" y="1209400"/>
              <a:ext cx="9675" cy="9700"/>
            </a:xfrm>
            <a:custGeom>
              <a:rect b="b" l="l" r="r" t="t"/>
              <a:pathLst>
                <a:path extrusionOk="0" h="388" w="387">
                  <a:moveTo>
                    <a:pt x="193" y="1"/>
                  </a:moveTo>
                  <a:cubicBezTo>
                    <a:pt x="86" y="1"/>
                    <a:pt x="0" y="87"/>
                    <a:pt x="0" y="193"/>
                  </a:cubicBezTo>
                  <a:cubicBezTo>
                    <a:pt x="0" y="301"/>
                    <a:pt x="86" y="387"/>
                    <a:pt x="193" y="387"/>
                  </a:cubicBezTo>
                  <a:cubicBezTo>
                    <a:pt x="300" y="387"/>
                    <a:pt x="387" y="301"/>
                    <a:pt x="387" y="193"/>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65"/>
            <p:cNvSpPr/>
            <p:nvPr/>
          </p:nvSpPr>
          <p:spPr>
            <a:xfrm>
              <a:off x="1232025" y="1209400"/>
              <a:ext cx="9675" cy="9700"/>
            </a:xfrm>
            <a:custGeom>
              <a:rect b="b" l="l" r="r" t="t"/>
              <a:pathLst>
                <a:path extrusionOk="0" h="388" w="387">
                  <a:moveTo>
                    <a:pt x="194" y="1"/>
                  </a:moveTo>
                  <a:cubicBezTo>
                    <a:pt x="87" y="1"/>
                    <a:pt x="0" y="87"/>
                    <a:pt x="0" y="193"/>
                  </a:cubicBezTo>
                  <a:cubicBezTo>
                    <a:pt x="0" y="301"/>
                    <a:pt x="87" y="387"/>
                    <a:pt x="194" y="387"/>
                  </a:cubicBezTo>
                  <a:cubicBezTo>
                    <a:pt x="300" y="387"/>
                    <a:pt x="387" y="301"/>
                    <a:pt x="387" y="193"/>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65"/>
            <p:cNvSpPr/>
            <p:nvPr/>
          </p:nvSpPr>
          <p:spPr>
            <a:xfrm>
              <a:off x="276225" y="11753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8"/>
                    <a:pt x="259" y="388"/>
                  </a:cubicBezTo>
                  <a:cubicBezTo>
                    <a:pt x="358" y="388"/>
                    <a:pt x="454" y="310"/>
                    <a:pt x="454" y="194"/>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65"/>
            <p:cNvSpPr/>
            <p:nvPr/>
          </p:nvSpPr>
          <p:spPr>
            <a:xfrm>
              <a:off x="317625" y="1175300"/>
              <a:ext cx="9725" cy="9675"/>
            </a:xfrm>
            <a:custGeom>
              <a:rect b="b" l="l" r="r" t="t"/>
              <a:pathLst>
                <a:path extrusionOk="0" h="387" w="389">
                  <a:moveTo>
                    <a:pt x="194" y="0"/>
                  </a:moveTo>
                  <a:cubicBezTo>
                    <a:pt x="87" y="0"/>
                    <a:pt x="0" y="87"/>
                    <a:pt x="0" y="194"/>
                  </a:cubicBezTo>
                  <a:cubicBezTo>
                    <a:pt x="0" y="301"/>
                    <a:pt x="87"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65"/>
            <p:cNvSpPr/>
            <p:nvPr/>
          </p:nvSpPr>
          <p:spPr>
            <a:xfrm>
              <a:off x="355750" y="1175300"/>
              <a:ext cx="11350" cy="9700"/>
            </a:xfrm>
            <a:custGeom>
              <a:rect b="b" l="l" r="r" t="t"/>
              <a:pathLst>
                <a:path extrusionOk="0" h="388" w="454">
                  <a:moveTo>
                    <a:pt x="262" y="0"/>
                  </a:moveTo>
                  <a:cubicBezTo>
                    <a:pt x="261" y="0"/>
                    <a:pt x="260" y="0"/>
                    <a:pt x="259" y="0"/>
                  </a:cubicBezTo>
                  <a:cubicBezTo>
                    <a:pt x="87" y="0"/>
                    <a:pt x="0" y="208"/>
                    <a:pt x="123" y="331"/>
                  </a:cubicBezTo>
                  <a:cubicBezTo>
                    <a:pt x="162" y="370"/>
                    <a:pt x="210" y="388"/>
                    <a:pt x="258" y="388"/>
                  </a:cubicBezTo>
                  <a:cubicBezTo>
                    <a:pt x="357" y="388"/>
                    <a:pt x="453" y="310"/>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65"/>
            <p:cNvSpPr/>
            <p:nvPr/>
          </p:nvSpPr>
          <p:spPr>
            <a:xfrm>
              <a:off x="397125" y="1175300"/>
              <a:ext cx="9725" cy="9675"/>
            </a:xfrm>
            <a:custGeom>
              <a:rect b="b" l="l" r="r" t="t"/>
              <a:pathLst>
                <a:path extrusionOk="0" h="387" w="389">
                  <a:moveTo>
                    <a:pt x="195" y="0"/>
                  </a:moveTo>
                  <a:cubicBezTo>
                    <a:pt x="88" y="0"/>
                    <a:pt x="1" y="87"/>
                    <a:pt x="1" y="194"/>
                  </a:cubicBezTo>
                  <a:cubicBezTo>
                    <a:pt x="1" y="301"/>
                    <a:pt x="88"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65"/>
            <p:cNvSpPr/>
            <p:nvPr/>
          </p:nvSpPr>
          <p:spPr>
            <a:xfrm>
              <a:off x="435250" y="1175300"/>
              <a:ext cx="11350" cy="9725"/>
            </a:xfrm>
            <a:custGeom>
              <a:rect b="b" l="l" r="r" t="t"/>
              <a:pathLst>
                <a:path extrusionOk="0" h="389" w="454">
                  <a:moveTo>
                    <a:pt x="260" y="0"/>
                  </a:moveTo>
                  <a:cubicBezTo>
                    <a:pt x="87" y="0"/>
                    <a:pt x="0" y="208"/>
                    <a:pt x="123" y="331"/>
                  </a:cubicBezTo>
                  <a:cubicBezTo>
                    <a:pt x="163" y="371"/>
                    <a:pt x="211" y="389"/>
                    <a:pt x="259" y="389"/>
                  </a:cubicBezTo>
                  <a:cubicBezTo>
                    <a:pt x="358" y="389"/>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65"/>
            <p:cNvSpPr/>
            <p:nvPr/>
          </p:nvSpPr>
          <p:spPr>
            <a:xfrm>
              <a:off x="475025" y="1175300"/>
              <a:ext cx="11325" cy="9725"/>
            </a:xfrm>
            <a:custGeom>
              <a:rect b="b" l="l" r="r" t="t"/>
              <a:pathLst>
                <a:path extrusionOk="0" h="389" w="453">
                  <a:moveTo>
                    <a:pt x="262" y="0"/>
                  </a:moveTo>
                  <a:cubicBezTo>
                    <a:pt x="261" y="0"/>
                    <a:pt x="260" y="0"/>
                    <a:pt x="259" y="0"/>
                  </a:cubicBezTo>
                  <a:cubicBezTo>
                    <a:pt x="258" y="0"/>
                    <a:pt x="258" y="0"/>
                    <a:pt x="257" y="0"/>
                  </a:cubicBezTo>
                  <a:cubicBezTo>
                    <a:pt x="85" y="0"/>
                    <a:pt x="0" y="209"/>
                    <a:pt x="121" y="331"/>
                  </a:cubicBezTo>
                  <a:cubicBezTo>
                    <a:pt x="161" y="371"/>
                    <a:pt x="210" y="389"/>
                    <a:pt x="258" y="389"/>
                  </a:cubicBezTo>
                  <a:cubicBezTo>
                    <a:pt x="357" y="389"/>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3" name="Google Shape;11803;p65"/>
            <p:cNvSpPr/>
            <p:nvPr/>
          </p:nvSpPr>
          <p:spPr>
            <a:xfrm>
              <a:off x="516425" y="1175300"/>
              <a:ext cx="9675" cy="9675"/>
            </a:xfrm>
            <a:custGeom>
              <a:rect b="b" l="l" r="r" t="t"/>
              <a:pathLst>
                <a:path extrusionOk="0" h="387" w="387">
                  <a:moveTo>
                    <a:pt x="193" y="0"/>
                  </a:moveTo>
                  <a:cubicBezTo>
                    <a:pt x="87" y="0"/>
                    <a:pt x="0" y="87"/>
                    <a:pt x="0" y="194"/>
                  </a:cubicBezTo>
                  <a:cubicBezTo>
                    <a:pt x="0"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4" name="Google Shape;11804;p65"/>
            <p:cNvSpPr/>
            <p:nvPr/>
          </p:nvSpPr>
          <p:spPr>
            <a:xfrm>
              <a:off x="554525" y="1175300"/>
              <a:ext cx="11350" cy="9725"/>
            </a:xfrm>
            <a:custGeom>
              <a:rect b="b" l="l" r="r" t="t"/>
              <a:pathLst>
                <a:path extrusionOk="0" h="389" w="454">
                  <a:moveTo>
                    <a:pt x="263" y="0"/>
                  </a:moveTo>
                  <a:cubicBezTo>
                    <a:pt x="262" y="0"/>
                    <a:pt x="261" y="0"/>
                    <a:pt x="261" y="0"/>
                  </a:cubicBezTo>
                  <a:cubicBezTo>
                    <a:pt x="260" y="0"/>
                    <a:pt x="259" y="0"/>
                    <a:pt x="259" y="0"/>
                  </a:cubicBezTo>
                  <a:cubicBezTo>
                    <a:pt x="86" y="0"/>
                    <a:pt x="0" y="209"/>
                    <a:pt x="123" y="331"/>
                  </a:cubicBezTo>
                  <a:cubicBezTo>
                    <a:pt x="162" y="371"/>
                    <a:pt x="211" y="389"/>
                    <a:pt x="258" y="389"/>
                  </a:cubicBezTo>
                  <a:cubicBezTo>
                    <a:pt x="358" y="389"/>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65"/>
            <p:cNvSpPr/>
            <p:nvPr/>
          </p:nvSpPr>
          <p:spPr>
            <a:xfrm>
              <a:off x="595925"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65"/>
            <p:cNvSpPr/>
            <p:nvPr/>
          </p:nvSpPr>
          <p:spPr>
            <a:xfrm>
              <a:off x="634025" y="1175300"/>
              <a:ext cx="11375" cy="9725"/>
            </a:xfrm>
            <a:custGeom>
              <a:rect b="b" l="l" r="r" t="t"/>
              <a:pathLst>
                <a:path extrusionOk="0" h="389" w="455">
                  <a:moveTo>
                    <a:pt x="264" y="0"/>
                  </a:moveTo>
                  <a:cubicBezTo>
                    <a:pt x="263" y="0"/>
                    <a:pt x="262" y="0"/>
                    <a:pt x="261" y="0"/>
                  </a:cubicBezTo>
                  <a:cubicBezTo>
                    <a:pt x="260" y="0"/>
                    <a:pt x="260" y="0"/>
                    <a:pt x="259" y="0"/>
                  </a:cubicBezTo>
                  <a:cubicBezTo>
                    <a:pt x="87" y="0"/>
                    <a:pt x="1" y="209"/>
                    <a:pt x="123" y="331"/>
                  </a:cubicBezTo>
                  <a:cubicBezTo>
                    <a:pt x="163" y="371"/>
                    <a:pt x="211" y="389"/>
                    <a:pt x="259" y="389"/>
                  </a:cubicBezTo>
                  <a:cubicBezTo>
                    <a:pt x="359" y="389"/>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65"/>
            <p:cNvSpPr/>
            <p:nvPr/>
          </p:nvSpPr>
          <p:spPr>
            <a:xfrm>
              <a:off x="673775" y="1175300"/>
              <a:ext cx="11375" cy="9725"/>
            </a:xfrm>
            <a:custGeom>
              <a:rect b="b" l="l" r="r" t="t"/>
              <a:pathLst>
                <a:path extrusionOk="0" h="389" w="455">
                  <a:moveTo>
                    <a:pt x="261" y="0"/>
                  </a:moveTo>
                  <a:cubicBezTo>
                    <a:pt x="88" y="0"/>
                    <a:pt x="0" y="208"/>
                    <a:pt x="123" y="331"/>
                  </a:cubicBezTo>
                  <a:cubicBezTo>
                    <a:pt x="163" y="371"/>
                    <a:pt x="212" y="389"/>
                    <a:pt x="260" y="389"/>
                  </a:cubicBezTo>
                  <a:cubicBezTo>
                    <a:pt x="359" y="389"/>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65"/>
            <p:cNvSpPr/>
            <p:nvPr/>
          </p:nvSpPr>
          <p:spPr>
            <a:xfrm>
              <a:off x="715200" y="1175300"/>
              <a:ext cx="9725" cy="9675"/>
            </a:xfrm>
            <a:custGeom>
              <a:rect b="b" l="l" r="r" t="t"/>
              <a:pathLst>
                <a:path extrusionOk="0" h="387" w="389">
                  <a:moveTo>
                    <a:pt x="194" y="0"/>
                  </a:moveTo>
                  <a:cubicBezTo>
                    <a:pt x="86" y="0"/>
                    <a:pt x="0" y="87"/>
                    <a:pt x="0" y="194"/>
                  </a:cubicBezTo>
                  <a:cubicBezTo>
                    <a:pt x="0" y="301"/>
                    <a:pt x="86"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65"/>
            <p:cNvSpPr/>
            <p:nvPr/>
          </p:nvSpPr>
          <p:spPr>
            <a:xfrm>
              <a:off x="753300" y="1175300"/>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9"/>
                    <a:pt x="259" y="389"/>
                  </a:cubicBezTo>
                  <a:cubicBezTo>
                    <a:pt x="359" y="389"/>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65"/>
            <p:cNvSpPr/>
            <p:nvPr/>
          </p:nvSpPr>
          <p:spPr>
            <a:xfrm>
              <a:off x="794700"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65"/>
            <p:cNvSpPr/>
            <p:nvPr/>
          </p:nvSpPr>
          <p:spPr>
            <a:xfrm>
              <a:off x="832825" y="1175300"/>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9"/>
                    <a:pt x="258" y="389"/>
                  </a:cubicBezTo>
                  <a:cubicBezTo>
                    <a:pt x="358" y="389"/>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65"/>
            <p:cNvSpPr/>
            <p:nvPr/>
          </p:nvSpPr>
          <p:spPr>
            <a:xfrm>
              <a:off x="872575" y="1175300"/>
              <a:ext cx="11350" cy="9725"/>
            </a:xfrm>
            <a:custGeom>
              <a:rect b="b" l="l" r="r" t="t"/>
              <a:pathLst>
                <a:path extrusionOk="0" h="389" w="454">
                  <a:moveTo>
                    <a:pt x="262" y="0"/>
                  </a:moveTo>
                  <a:cubicBezTo>
                    <a:pt x="261" y="0"/>
                    <a:pt x="261" y="0"/>
                    <a:pt x="260" y="0"/>
                  </a:cubicBezTo>
                  <a:cubicBezTo>
                    <a:pt x="259" y="0"/>
                    <a:pt x="258" y="0"/>
                    <a:pt x="258" y="0"/>
                  </a:cubicBezTo>
                  <a:cubicBezTo>
                    <a:pt x="86" y="0"/>
                    <a:pt x="1" y="209"/>
                    <a:pt x="122" y="331"/>
                  </a:cubicBezTo>
                  <a:cubicBezTo>
                    <a:pt x="161" y="371"/>
                    <a:pt x="210" y="389"/>
                    <a:pt x="258" y="389"/>
                  </a:cubicBezTo>
                  <a:cubicBezTo>
                    <a:pt x="358" y="389"/>
                    <a:pt x="454" y="311"/>
                    <a:pt x="454" y="194"/>
                  </a:cubicBezTo>
                  <a:cubicBezTo>
                    <a:pt x="454"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65"/>
            <p:cNvSpPr/>
            <p:nvPr/>
          </p:nvSpPr>
          <p:spPr>
            <a:xfrm>
              <a:off x="913950" y="1175300"/>
              <a:ext cx="9725" cy="9675"/>
            </a:xfrm>
            <a:custGeom>
              <a:rect b="b" l="l" r="r" t="t"/>
              <a:pathLst>
                <a:path extrusionOk="0" h="387" w="389">
                  <a:moveTo>
                    <a:pt x="195" y="0"/>
                  </a:moveTo>
                  <a:cubicBezTo>
                    <a:pt x="87" y="0"/>
                    <a:pt x="1" y="87"/>
                    <a:pt x="1" y="194"/>
                  </a:cubicBezTo>
                  <a:cubicBezTo>
                    <a:pt x="1" y="301"/>
                    <a:pt x="87"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65"/>
            <p:cNvSpPr/>
            <p:nvPr/>
          </p:nvSpPr>
          <p:spPr>
            <a:xfrm>
              <a:off x="953700" y="1175300"/>
              <a:ext cx="9725" cy="9675"/>
            </a:xfrm>
            <a:custGeom>
              <a:rect b="b" l="l" r="r" t="t"/>
              <a:pathLst>
                <a:path extrusionOk="0" h="387" w="389">
                  <a:moveTo>
                    <a:pt x="195" y="0"/>
                  </a:moveTo>
                  <a:cubicBezTo>
                    <a:pt x="89" y="0"/>
                    <a:pt x="1" y="87"/>
                    <a:pt x="1" y="194"/>
                  </a:cubicBezTo>
                  <a:cubicBezTo>
                    <a:pt x="1" y="301"/>
                    <a:pt x="89" y="387"/>
                    <a:pt x="195" y="387"/>
                  </a:cubicBezTo>
                  <a:cubicBezTo>
                    <a:pt x="302" y="387"/>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65"/>
            <p:cNvSpPr/>
            <p:nvPr/>
          </p:nvSpPr>
          <p:spPr>
            <a:xfrm>
              <a:off x="993450" y="1175300"/>
              <a:ext cx="9725" cy="9675"/>
            </a:xfrm>
            <a:custGeom>
              <a:rect b="b" l="l" r="r" t="t"/>
              <a:pathLst>
                <a:path extrusionOk="0" h="387" w="389">
                  <a:moveTo>
                    <a:pt x="195" y="0"/>
                  </a:moveTo>
                  <a:cubicBezTo>
                    <a:pt x="89" y="0"/>
                    <a:pt x="1" y="87"/>
                    <a:pt x="1" y="194"/>
                  </a:cubicBezTo>
                  <a:cubicBezTo>
                    <a:pt x="1" y="301"/>
                    <a:pt x="89" y="387"/>
                    <a:pt x="195" y="387"/>
                  </a:cubicBezTo>
                  <a:cubicBezTo>
                    <a:pt x="303" y="387"/>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6" name="Google Shape;11816;p65"/>
            <p:cNvSpPr/>
            <p:nvPr/>
          </p:nvSpPr>
          <p:spPr>
            <a:xfrm>
              <a:off x="10332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7" name="Google Shape;11817;p65"/>
            <p:cNvSpPr/>
            <p:nvPr/>
          </p:nvSpPr>
          <p:spPr>
            <a:xfrm>
              <a:off x="107297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65"/>
            <p:cNvSpPr/>
            <p:nvPr/>
          </p:nvSpPr>
          <p:spPr>
            <a:xfrm>
              <a:off x="1112725" y="1175300"/>
              <a:ext cx="9725" cy="9675"/>
            </a:xfrm>
            <a:custGeom>
              <a:rect b="b" l="l" r="r" t="t"/>
              <a:pathLst>
                <a:path extrusionOk="0" h="387" w="389">
                  <a:moveTo>
                    <a:pt x="194" y="0"/>
                  </a:moveTo>
                  <a:cubicBezTo>
                    <a:pt x="88" y="0"/>
                    <a:pt x="0" y="87"/>
                    <a:pt x="0" y="194"/>
                  </a:cubicBezTo>
                  <a:cubicBezTo>
                    <a:pt x="0" y="301"/>
                    <a:pt x="88" y="387"/>
                    <a:pt x="194" y="387"/>
                  </a:cubicBezTo>
                  <a:cubicBezTo>
                    <a:pt x="302" y="387"/>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65"/>
            <p:cNvSpPr/>
            <p:nvPr/>
          </p:nvSpPr>
          <p:spPr>
            <a:xfrm>
              <a:off x="1152500" y="1175300"/>
              <a:ext cx="9700" cy="9675"/>
            </a:xfrm>
            <a:custGeom>
              <a:rect b="b" l="l" r="r" t="t"/>
              <a:pathLst>
                <a:path extrusionOk="0" h="387" w="388">
                  <a:moveTo>
                    <a:pt x="193" y="0"/>
                  </a:moveTo>
                  <a:cubicBezTo>
                    <a:pt x="87" y="0"/>
                    <a:pt x="1" y="87"/>
                    <a:pt x="1" y="194"/>
                  </a:cubicBezTo>
                  <a:cubicBezTo>
                    <a:pt x="1" y="301"/>
                    <a:pt x="87" y="387"/>
                    <a:pt x="193" y="387"/>
                  </a:cubicBezTo>
                  <a:cubicBezTo>
                    <a:pt x="301" y="387"/>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65"/>
            <p:cNvSpPr/>
            <p:nvPr/>
          </p:nvSpPr>
          <p:spPr>
            <a:xfrm>
              <a:off x="1192275" y="1175300"/>
              <a:ext cx="9675" cy="9675"/>
            </a:xfrm>
            <a:custGeom>
              <a:rect b="b" l="l" r="r" t="t"/>
              <a:pathLst>
                <a:path extrusionOk="0" h="387" w="387">
                  <a:moveTo>
                    <a:pt x="193" y="0"/>
                  </a:moveTo>
                  <a:cubicBezTo>
                    <a:pt x="86" y="0"/>
                    <a:pt x="0" y="87"/>
                    <a:pt x="0" y="194"/>
                  </a:cubicBezTo>
                  <a:cubicBezTo>
                    <a:pt x="0" y="301"/>
                    <a:pt x="86" y="387"/>
                    <a:pt x="193" y="387"/>
                  </a:cubicBezTo>
                  <a:cubicBezTo>
                    <a:pt x="300" y="387"/>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65"/>
            <p:cNvSpPr/>
            <p:nvPr/>
          </p:nvSpPr>
          <p:spPr>
            <a:xfrm>
              <a:off x="1232025" y="1175300"/>
              <a:ext cx="9675" cy="9675"/>
            </a:xfrm>
            <a:custGeom>
              <a:rect b="b" l="l" r="r" t="t"/>
              <a:pathLst>
                <a:path extrusionOk="0" h="387" w="387">
                  <a:moveTo>
                    <a:pt x="194" y="0"/>
                  </a:moveTo>
                  <a:cubicBezTo>
                    <a:pt x="87" y="0"/>
                    <a:pt x="0" y="87"/>
                    <a:pt x="0" y="194"/>
                  </a:cubicBezTo>
                  <a:cubicBezTo>
                    <a:pt x="0" y="301"/>
                    <a:pt x="87" y="387"/>
                    <a:pt x="194" y="387"/>
                  </a:cubicBezTo>
                  <a:cubicBezTo>
                    <a:pt x="300" y="387"/>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65"/>
            <p:cNvSpPr/>
            <p:nvPr/>
          </p:nvSpPr>
          <p:spPr>
            <a:xfrm>
              <a:off x="236475"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65"/>
            <p:cNvSpPr/>
            <p:nvPr/>
          </p:nvSpPr>
          <p:spPr>
            <a:xfrm>
              <a:off x="276225" y="11412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65"/>
            <p:cNvSpPr/>
            <p:nvPr/>
          </p:nvSpPr>
          <p:spPr>
            <a:xfrm>
              <a:off x="317625" y="1141200"/>
              <a:ext cx="9725" cy="9675"/>
            </a:xfrm>
            <a:custGeom>
              <a:rect b="b" l="l" r="r" t="t"/>
              <a:pathLst>
                <a:path extrusionOk="0" h="387" w="389">
                  <a:moveTo>
                    <a:pt x="194" y="0"/>
                  </a:moveTo>
                  <a:cubicBezTo>
                    <a:pt x="87" y="0"/>
                    <a:pt x="0" y="87"/>
                    <a:pt x="0" y="194"/>
                  </a:cubicBezTo>
                  <a:cubicBezTo>
                    <a:pt x="0" y="300"/>
                    <a:pt x="87"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65"/>
            <p:cNvSpPr/>
            <p:nvPr/>
          </p:nvSpPr>
          <p:spPr>
            <a:xfrm>
              <a:off x="355750" y="1141200"/>
              <a:ext cx="11350" cy="9700"/>
            </a:xfrm>
            <a:custGeom>
              <a:rect b="b" l="l" r="r" t="t"/>
              <a:pathLst>
                <a:path extrusionOk="0" h="388" w="454">
                  <a:moveTo>
                    <a:pt x="259" y="0"/>
                  </a:moveTo>
                  <a:cubicBezTo>
                    <a:pt x="87" y="0"/>
                    <a:pt x="0" y="208"/>
                    <a:pt x="123" y="331"/>
                  </a:cubicBezTo>
                  <a:cubicBezTo>
                    <a:pt x="162" y="370"/>
                    <a:pt x="210" y="387"/>
                    <a:pt x="258" y="387"/>
                  </a:cubicBezTo>
                  <a:cubicBezTo>
                    <a:pt x="357" y="387"/>
                    <a:pt x="453" y="310"/>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65"/>
            <p:cNvSpPr/>
            <p:nvPr/>
          </p:nvSpPr>
          <p:spPr>
            <a:xfrm>
              <a:off x="397125" y="114120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65"/>
            <p:cNvSpPr/>
            <p:nvPr/>
          </p:nvSpPr>
          <p:spPr>
            <a:xfrm>
              <a:off x="435250" y="1141200"/>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65"/>
            <p:cNvSpPr/>
            <p:nvPr/>
          </p:nvSpPr>
          <p:spPr>
            <a:xfrm>
              <a:off x="475000" y="1141200"/>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65"/>
            <p:cNvSpPr/>
            <p:nvPr/>
          </p:nvSpPr>
          <p:spPr>
            <a:xfrm>
              <a:off x="516425" y="114120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0" name="Google Shape;11830;p65"/>
            <p:cNvSpPr/>
            <p:nvPr/>
          </p:nvSpPr>
          <p:spPr>
            <a:xfrm>
              <a:off x="554500" y="1141200"/>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1" name="Google Shape;11831;p65"/>
            <p:cNvSpPr/>
            <p:nvPr/>
          </p:nvSpPr>
          <p:spPr>
            <a:xfrm>
              <a:off x="595925"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65"/>
            <p:cNvSpPr/>
            <p:nvPr/>
          </p:nvSpPr>
          <p:spPr>
            <a:xfrm>
              <a:off x="634025" y="11412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65"/>
            <p:cNvSpPr/>
            <p:nvPr/>
          </p:nvSpPr>
          <p:spPr>
            <a:xfrm>
              <a:off x="673775" y="1141200"/>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65"/>
            <p:cNvSpPr/>
            <p:nvPr/>
          </p:nvSpPr>
          <p:spPr>
            <a:xfrm>
              <a:off x="715200" y="114120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65"/>
            <p:cNvSpPr/>
            <p:nvPr/>
          </p:nvSpPr>
          <p:spPr>
            <a:xfrm>
              <a:off x="753300" y="1141200"/>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65"/>
            <p:cNvSpPr/>
            <p:nvPr/>
          </p:nvSpPr>
          <p:spPr>
            <a:xfrm>
              <a:off x="794700"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65"/>
            <p:cNvSpPr/>
            <p:nvPr/>
          </p:nvSpPr>
          <p:spPr>
            <a:xfrm>
              <a:off x="832825" y="1141200"/>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65"/>
            <p:cNvSpPr/>
            <p:nvPr/>
          </p:nvSpPr>
          <p:spPr>
            <a:xfrm>
              <a:off x="872575" y="1141200"/>
              <a:ext cx="11350" cy="9725"/>
            </a:xfrm>
            <a:custGeom>
              <a:rect b="b" l="l" r="r" t="t"/>
              <a:pathLst>
                <a:path extrusionOk="0" h="389" w="454">
                  <a:moveTo>
                    <a:pt x="260" y="0"/>
                  </a:moveTo>
                  <a:cubicBezTo>
                    <a:pt x="87" y="0"/>
                    <a:pt x="0" y="208"/>
                    <a:pt x="122" y="331"/>
                  </a:cubicBezTo>
                  <a:cubicBezTo>
                    <a:pt x="161" y="370"/>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65"/>
            <p:cNvSpPr/>
            <p:nvPr/>
          </p:nvSpPr>
          <p:spPr>
            <a:xfrm>
              <a:off x="913950" y="114120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65"/>
            <p:cNvSpPr/>
            <p:nvPr/>
          </p:nvSpPr>
          <p:spPr>
            <a:xfrm>
              <a:off x="953700" y="114120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65"/>
            <p:cNvSpPr/>
            <p:nvPr/>
          </p:nvSpPr>
          <p:spPr>
            <a:xfrm>
              <a:off x="993450" y="114120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65"/>
            <p:cNvSpPr/>
            <p:nvPr/>
          </p:nvSpPr>
          <p:spPr>
            <a:xfrm>
              <a:off x="10332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65"/>
            <p:cNvSpPr/>
            <p:nvPr/>
          </p:nvSpPr>
          <p:spPr>
            <a:xfrm>
              <a:off x="107297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65"/>
            <p:cNvSpPr/>
            <p:nvPr/>
          </p:nvSpPr>
          <p:spPr>
            <a:xfrm>
              <a:off x="1112725" y="114120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65"/>
            <p:cNvSpPr/>
            <p:nvPr/>
          </p:nvSpPr>
          <p:spPr>
            <a:xfrm>
              <a:off x="1152500" y="114120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65"/>
            <p:cNvSpPr/>
            <p:nvPr/>
          </p:nvSpPr>
          <p:spPr>
            <a:xfrm>
              <a:off x="1192275" y="114120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7" name="Google Shape;11847;p65"/>
            <p:cNvSpPr/>
            <p:nvPr/>
          </p:nvSpPr>
          <p:spPr>
            <a:xfrm>
              <a:off x="1232025" y="1141200"/>
              <a:ext cx="9675" cy="9675"/>
            </a:xfrm>
            <a:custGeom>
              <a:rect b="b" l="l" r="r" t="t"/>
              <a:pathLst>
                <a:path extrusionOk="0" h="387" w="387">
                  <a:moveTo>
                    <a:pt x="194" y="0"/>
                  </a:moveTo>
                  <a:cubicBezTo>
                    <a:pt x="87" y="0"/>
                    <a:pt x="0" y="87"/>
                    <a:pt x="0" y="194"/>
                  </a:cubicBezTo>
                  <a:cubicBezTo>
                    <a:pt x="0" y="300"/>
                    <a:pt x="87" y="387"/>
                    <a:pt x="194" y="387"/>
                  </a:cubicBezTo>
                  <a:cubicBezTo>
                    <a:pt x="300" y="387"/>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8" name="Google Shape;11848;p65"/>
            <p:cNvSpPr/>
            <p:nvPr/>
          </p:nvSpPr>
          <p:spPr>
            <a:xfrm>
              <a:off x="236475"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65"/>
            <p:cNvSpPr/>
            <p:nvPr/>
          </p:nvSpPr>
          <p:spPr>
            <a:xfrm>
              <a:off x="276225" y="1107075"/>
              <a:ext cx="11375" cy="9725"/>
            </a:xfrm>
            <a:custGeom>
              <a:rect b="b" l="l" r="r" t="t"/>
              <a:pathLst>
                <a:path extrusionOk="0" h="389" w="455">
                  <a:moveTo>
                    <a:pt x="260" y="1"/>
                  </a:moveTo>
                  <a:cubicBezTo>
                    <a:pt x="87" y="1"/>
                    <a:pt x="1" y="209"/>
                    <a:pt x="124" y="331"/>
                  </a:cubicBezTo>
                  <a:cubicBezTo>
                    <a:pt x="163" y="371"/>
                    <a:pt x="212" y="388"/>
                    <a:pt x="259" y="388"/>
                  </a:cubicBezTo>
                  <a:cubicBezTo>
                    <a:pt x="359"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65"/>
            <p:cNvSpPr/>
            <p:nvPr/>
          </p:nvSpPr>
          <p:spPr>
            <a:xfrm>
              <a:off x="317625" y="11070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65"/>
            <p:cNvSpPr/>
            <p:nvPr/>
          </p:nvSpPr>
          <p:spPr>
            <a:xfrm>
              <a:off x="355750" y="1107075"/>
              <a:ext cx="11350" cy="9700"/>
            </a:xfrm>
            <a:custGeom>
              <a:rect b="b" l="l" r="r" t="t"/>
              <a:pathLst>
                <a:path extrusionOk="0" h="388" w="454">
                  <a:moveTo>
                    <a:pt x="259" y="1"/>
                  </a:moveTo>
                  <a:cubicBezTo>
                    <a:pt x="87" y="1"/>
                    <a:pt x="0" y="209"/>
                    <a:pt x="123" y="331"/>
                  </a:cubicBezTo>
                  <a:cubicBezTo>
                    <a:pt x="162" y="370"/>
                    <a:pt x="210" y="388"/>
                    <a:pt x="258" y="388"/>
                  </a:cubicBezTo>
                  <a:cubicBezTo>
                    <a:pt x="357" y="388"/>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65"/>
            <p:cNvSpPr/>
            <p:nvPr/>
          </p:nvSpPr>
          <p:spPr>
            <a:xfrm>
              <a:off x="397125" y="11070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65"/>
            <p:cNvSpPr/>
            <p:nvPr/>
          </p:nvSpPr>
          <p:spPr>
            <a:xfrm>
              <a:off x="435250" y="1107075"/>
              <a:ext cx="11350" cy="9725"/>
            </a:xfrm>
            <a:custGeom>
              <a:rect b="b" l="l" r="r" t="t"/>
              <a:pathLst>
                <a:path extrusionOk="0" h="389" w="454">
                  <a:moveTo>
                    <a:pt x="260" y="1"/>
                  </a:moveTo>
                  <a:cubicBezTo>
                    <a:pt x="87" y="1"/>
                    <a:pt x="0" y="209"/>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65"/>
            <p:cNvSpPr/>
            <p:nvPr/>
          </p:nvSpPr>
          <p:spPr>
            <a:xfrm>
              <a:off x="475000" y="11070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65"/>
            <p:cNvSpPr/>
            <p:nvPr/>
          </p:nvSpPr>
          <p:spPr>
            <a:xfrm>
              <a:off x="516425" y="11070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65"/>
            <p:cNvSpPr/>
            <p:nvPr/>
          </p:nvSpPr>
          <p:spPr>
            <a:xfrm>
              <a:off x="554500" y="1107075"/>
              <a:ext cx="11375" cy="9725"/>
            </a:xfrm>
            <a:custGeom>
              <a:rect b="b" l="l" r="r" t="t"/>
              <a:pathLst>
                <a:path extrusionOk="0" h="389" w="455">
                  <a:moveTo>
                    <a:pt x="262" y="1"/>
                  </a:moveTo>
                  <a:cubicBezTo>
                    <a:pt x="87" y="1"/>
                    <a:pt x="1" y="209"/>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65"/>
            <p:cNvSpPr/>
            <p:nvPr/>
          </p:nvSpPr>
          <p:spPr>
            <a:xfrm>
              <a:off x="595925"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65"/>
            <p:cNvSpPr/>
            <p:nvPr/>
          </p:nvSpPr>
          <p:spPr>
            <a:xfrm>
              <a:off x="634025" y="1107075"/>
              <a:ext cx="11375" cy="9725"/>
            </a:xfrm>
            <a:custGeom>
              <a:rect b="b" l="l" r="r" t="t"/>
              <a:pathLst>
                <a:path extrusionOk="0" h="389" w="455">
                  <a:moveTo>
                    <a:pt x="261" y="1"/>
                  </a:moveTo>
                  <a:cubicBezTo>
                    <a:pt x="88" y="1"/>
                    <a:pt x="0" y="209"/>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65"/>
            <p:cNvSpPr/>
            <p:nvPr/>
          </p:nvSpPr>
          <p:spPr>
            <a:xfrm>
              <a:off x="673775" y="11070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65"/>
            <p:cNvSpPr/>
            <p:nvPr/>
          </p:nvSpPr>
          <p:spPr>
            <a:xfrm>
              <a:off x="715200" y="11070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65"/>
            <p:cNvSpPr/>
            <p:nvPr/>
          </p:nvSpPr>
          <p:spPr>
            <a:xfrm>
              <a:off x="753300" y="1107075"/>
              <a:ext cx="11375" cy="9725"/>
            </a:xfrm>
            <a:custGeom>
              <a:rect b="b" l="l" r="r" t="t"/>
              <a:pathLst>
                <a:path extrusionOk="0" h="389" w="455">
                  <a:moveTo>
                    <a:pt x="260" y="1"/>
                  </a:moveTo>
                  <a:cubicBezTo>
                    <a:pt x="87" y="1"/>
                    <a:pt x="1" y="209"/>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65"/>
            <p:cNvSpPr/>
            <p:nvPr/>
          </p:nvSpPr>
          <p:spPr>
            <a:xfrm>
              <a:off x="794700"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65"/>
            <p:cNvSpPr/>
            <p:nvPr/>
          </p:nvSpPr>
          <p:spPr>
            <a:xfrm>
              <a:off x="832825" y="1107075"/>
              <a:ext cx="11350" cy="9725"/>
            </a:xfrm>
            <a:custGeom>
              <a:rect b="b" l="l" r="r" t="t"/>
              <a:pathLst>
                <a:path extrusionOk="0" h="389" w="454">
                  <a:moveTo>
                    <a:pt x="259" y="1"/>
                  </a:moveTo>
                  <a:cubicBezTo>
                    <a:pt x="87" y="1"/>
                    <a:pt x="0" y="209"/>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65"/>
            <p:cNvSpPr/>
            <p:nvPr/>
          </p:nvSpPr>
          <p:spPr>
            <a:xfrm>
              <a:off x="872575" y="11070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65"/>
            <p:cNvSpPr/>
            <p:nvPr/>
          </p:nvSpPr>
          <p:spPr>
            <a:xfrm>
              <a:off x="913950" y="11070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6" name="Google Shape;11866;p65"/>
            <p:cNvSpPr/>
            <p:nvPr/>
          </p:nvSpPr>
          <p:spPr>
            <a:xfrm>
              <a:off x="953700" y="11070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7" name="Google Shape;11867;p65"/>
            <p:cNvSpPr/>
            <p:nvPr/>
          </p:nvSpPr>
          <p:spPr>
            <a:xfrm>
              <a:off x="993450" y="11070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65"/>
            <p:cNvSpPr/>
            <p:nvPr/>
          </p:nvSpPr>
          <p:spPr>
            <a:xfrm>
              <a:off x="10332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65"/>
            <p:cNvSpPr/>
            <p:nvPr/>
          </p:nvSpPr>
          <p:spPr>
            <a:xfrm>
              <a:off x="107297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65"/>
            <p:cNvSpPr/>
            <p:nvPr/>
          </p:nvSpPr>
          <p:spPr>
            <a:xfrm>
              <a:off x="1112725" y="11070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65"/>
            <p:cNvSpPr/>
            <p:nvPr/>
          </p:nvSpPr>
          <p:spPr>
            <a:xfrm>
              <a:off x="1152500" y="11070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65"/>
            <p:cNvSpPr/>
            <p:nvPr/>
          </p:nvSpPr>
          <p:spPr>
            <a:xfrm>
              <a:off x="1192275" y="11070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65"/>
            <p:cNvSpPr/>
            <p:nvPr/>
          </p:nvSpPr>
          <p:spPr>
            <a:xfrm>
              <a:off x="1232025" y="11070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65"/>
            <p:cNvSpPr/>
            <p:nvPr/>
          </p:nvSpPr>
          <p:spPr>
            <a:xfrm>
              <a:off x="236475"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65"/>
            <p:cNvSpPr/>
            <p:nvPr/>
          </p:nvSpPr>
          <p:spPr>
            <a:xfrm>
              <a:off x="276225" y="1072975"/>
              <a:ext cx="11375" cy="9725"/>
            </a:xfrm>
            <a:custGeom>
              <a:rect b="b" l="l" r="r" t="t"/>
              <a:pathLst>
                <a:path extrusionOk="0" h="389" w="455">
                  <a:moveTo>
                    <a:pt x="260" y="1"/>
                  </a:moveTo>
                  <a:cubicBezTo>
                    <a:pt x="87" y="1"/>
                    <a:pt x="1" y="208"/>
                    <a:pt x="124" y="331"/>
                  </a:cubicBezTo>
                  <a:cubicBezTo>
                    <a:pt x="163" y="371"/>
                    <a:pt x="212"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65"/>
            <p:cNvSpPr/>
            <p:nvPr/>
          </p:nvSpPr>
          <p:spPr>
            <a:xfrm>
              <a:off x="317625" y="1072975"/>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65"/>
            <p:cNvSpPr/>
            <p:nvPr/>
          </p:nvSpPr>
          <p:spPr>
            <a:xfrm>
              <a:off x="355750" y="107297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8" name="Google Shape;11878;p65"/>
            <p:cNvSpPr/>
            <p:nvPr/>
          </p:nvSpPr>
          <p:spPr>
            <a:xfrm>
              <a:off x="397125" y="1072975"/>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9" name="Google Shape;11879;p65"/>
            <p:cNvSpPr/>
            <p:nvPr/>
          </p:nvSpPr>
          <p:spPr>
            <a:xfrm>
              <a:off x="435250" y="10729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65"/>
            <p:cNvSpPr/>
            <p:nvPr/>
          </p:nvSpPr>
          <p:spPr>
            <a:xfrm>
              <a:off x="475000" y="1072975"/>
              <a:ext cx="11350" cy="9725"/>
            </a:xfrm>
            <a:custGeom>
              <a:rect b="b" l="l" r="r" t="t"/>
              <a:pathLst>
                <a:path extrusionOk="0" h="389" w="454">
                  <a:moveTo>
                    <a:pt x="260" y="1"/>
                  </a:moveTo>
                  <a:cubicBezTo>
                    <a:pt x="87" y="1"/>
                    <a:pt x="1" y="210"/>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65"/>
            <p:cNvSpPr/>
            <p:nvPr/>
          </p:nvSpPr>
          <p:spPr>
            <a:xfrm>
              <a:off x="516425" y="1072975"/>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65"/>
            <p:cNvSpPr/>
            <p:nvPr/>
          </p:nvSpPr>
          <p:spPr>
            <a:xfrm>
              <a:off x="554500" y="1072975"/>
              <a:ext cx="11375" cy="9725"/>
            </a:xfrm>
            <a:custGeom>
              <a:rect b="b" l="l" r="r" t="t"/>
              <a:pathLst>
                <a:path extrusionOk="0" h="389" w="455">
                  <a:moveTo>
                    <a:pt x="262" y="1"/>
                  </a:moveTo>
                  <a:cubicBezTo>
                    <a:pt x="87" y="1"/>
                    <a:pt x="1" y="210"/>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65"/>
            <p:cNvSpPr/>
            <p:nvPr/>
          </p:nvSpPr>
          <p:spPr>
            <a:xfrm>
              <a:off x="595925"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65"/>
            <p:cNvSpPr/>
            <p:nvPr/>
          </p:nvSpPr>
          <p:spPr>
            <a:xfrm>
              <a:off x="63402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65"/>
            <p:cNvSpPr/>
            <p:nvPr/>
          </p:nvSpPr>
          <p:spPr>
            <a:xfrm>
              <a:off x="673775" y="10729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65"/>
            <p:cNvSpPr/>
            <p:nvPr/>
          </p:nvSpPr>
          <p:spPr>
            <a:xfrm>
              <a:off x="715200" y="1072975"/>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65"/>
            <p:cNvSpPr/>
            <p:nvPr/>
          </p:nvSpPr>
          <p:spPr>
            <a:xfrm>
              <a:off x="753300" y="10729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65"/>
            <p:cNvSpPr/>
            <p:nvPr/>
          </p:nvSpPr>
          <p:spPr>
            <a:xfrm>
              <a:off x="794700"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65"/>
            <p:cNvSpPr/>
            <p:nvPr/>
          </p:nvSpPr>
          <p:spPr>
            <a:xfrm>
              <a:off x="832825" y="10729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0" name="Google Shape;11890;p65"/>
            <p:cNvSpPr/>
            <p:nvPr/>
          </p:nvSpPr>
          <p:spPr>
            <a:xfrm>
              <a:off x="872575" y="1072975"/>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9"/>
                    <a:pt x="259" y="389"/>
                  </a:cubicBezTo>
                  <a:cubicBezTo>
                    <a:pt x="358" y="389"/>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1" name="Google Shape;11891;p65"/>
            <p:cNvSpPr/>
            <p:nvPr/>
          </p:nvSpPr>
          <p:spPr>
            <a:xfrm>
              <a:off x="913950" y="1072975"/>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65"/>
            <p:cNvSpPr/>
            <p:nvPr/>
          </p:nvSpPr>
          <p:spPr>
            <a:xfrm>
              <a:off x="953700" y="1072975"/>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65"/>
            <p:cNvSpPr/>
            <p:nvPr/>
          </p:nvSpPr>
          <p:spPr>
            <a:xfrm>
              <a:off x="993450" y="1072975"/>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65"/>
            <p:cNvSpPr/>
            <p:nvPr/>
          </p:nvSpPr>
          <p:spPr>
            <a:xfrm>
              <a:off x="10332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65"/>
            <p:cNvSpPr/>
            <p:nvPr/>
          </p:nvSpPr>
          <p:spPr>
            <a:xfrm>
              <a:off x="107297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65"/>
            <p:cNvSpPr/>
            <p:nvPr/>
          </p:nvSpPr>
          <p:spPr>
            <a:xfrm>
              <a:off x="1112725" y="1072975"/>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65"/>
            <p:cNvSpPr/>
            <p:nvPr/>
          </p:nvSpPr>
          <p:spPr>
            <a:xfrm>
              <a:off x="1152500" y="1072975"/>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65"/>
            <p:cNvSpPr/>
            <p:nvPr/>
          </p:nvSpPr>
          <p:spPr>
            <a:xfrm>
              <a:off x="1192275" y="1072975"/>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65"/>
            <p:cNvSpPr/>
            <p:nvPr/>
          </p:nvSpPr>
          <p:spPr>
            <a:xfrm>
              <a:off x="1232025" y="1072975"/>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65"/>
            <p:cNvSpPr/>
            <p:nvPr/>
          </p:nvSpPr>
          <p:spPr>
            <a:xfrm>
              <a:off x="236475"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65"/>
            <p:cNvSpPr/>
            <p:nvPr/>
          </p:nvSpPr>
          <p:spPr>
            <a:xfrm>
              <a:off x="276225" y="1038875"/>
              <a:ext cx="11375" cy="9725"/>
            </a:xfrm>
            <a:custGeom>
              <a:rect b="b" l="l" r="r" t="t"/>
              <a:pathLst>
                <a:path extrusionOk="0" h="389" w="455">
                  <a:moveTo>
                    <a:pt x="260" y="0"/>
                  </a:moveTo>
                  <a:cubicBezTo>
                    <a:pt x="87" y="0"/>
                    <a:pt x="1" y="210"/>
                    <a:pt x="124" y="331"/>
                  </a:cubicBezTo>
                  <a:cubicBezTo>
                    <a:pt x="163" y="371"/>
                    <a:pt x="212"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65"/>
            <p:cNvSpPr/>
            <p:nvPr/>
          </p:nvSpPr>
          <p:spPr>
            <a:xfrm>
              <a:off x="317625" y="1038875"/>
              <a:ext cx="9725" cy="9725"/>
            </a:xfrm>
            <a:custGeom>
              <a:rect b="b" l="l" r="r" t="t"/>
              <a:pathLst>
                <a:path extrusionOk="0" h="389" w="389">
                  <a:moveTo>
                    <a:pt x="194" y="0"/>
                  </a:moveTo>
                  <a:cubicBezTo>
                    <a:pt x="87" y="0"/>
                    <a:pt x="0" y="87"/>
                    <a:pt x="0" y="194"/>
                  </a:cubicBezTo>
                  <a:cubicBezTo>
                    <a:pt x="0" y="301"/>
                    <a:pt x="87"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65"/>
            <p:cNvSpPr/>
            <p:nvPr/>
          </p:nvSpPr>
          <p:spPr>
            <a:xfrm>
              <a:off x="355750" y="1038875"/>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65"/>
            <p:cNvSpPr/>
            <p:nvPr/>
          </p:nvSpPr>
          <p:spPr>
            <a:xfrm>
              <a:off x="397125" y="1038875"/>
              <a:ext cx="9725" cy="9725"/>
            </a:xfrm>
            <a:custGeom>
              <a:rect b="b" l="l" r="r" t="t"/>
              <a:pathLst>
                <a:path extrusionOk="0" h="389" w="389">
                  <a:moveTo>
                    <a:pt x="195" y="0"/>
                  </a:moveTo>
                  <a:cubicBezTo>
                    <a:pt x="88" y="0"/>
                    <a:pt x="1" y="87"/>
                    <a:pt x="1" y="194"/>
                  </a:cubicBezTo>
                  <a:cubicBezTo>
                    <a:pt x="1" y="301"/>
                    <a:pt x="88"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65"/>
            <p:cNvSpPr/>
            <p:nvPr/>
          </p:nvSpPr>
          <p:spPr>
            <a:xfrm>
              <a:off x="435250" y="1038875"/>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65"/>
            <p:cNvSpPr/>
            <p:nvPr/>
          </p:nvSpPr>
          <p:spPr>
            <a:xfrm>
              <a:off x="475000" y="1038875"/>
              <a:ext cx="11350" cy="9725"/>
            </a:xfrm>
            <a:custGeom>
              <a:rect b="b" l="l" r="r" t="t"/>
              <a:pathLst>
                <a:path extrusionOk="0" h="389" w="454">
                  <a:moveTo>
                    <a:pt x="260" y="0"/>
                  </a:moveTo>
                  <a:cubicBezTo>
                    <a:pt x="87" y="0"/>
                    <a:pt x="1" y="210"/>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65"/>
            <p:cNvSpPr/>
            <p:nvPr/>
          </p:nvSpPr>
          <p:spPr>
            <a:xfrm>
              <a:off x="516425" y="1038875"/>
              <a:ext cx="9675" cy="9725"/>
            </a:xfrm>
            <a:custGeom>
              <a:rect b="b" l="l" r="r" t="t"/>
              <a:pathLst>
                <a:path extrusionOk="0" h="389" w="387">
                  <a:moveTo>
                    <a:pt x="193" y="0"/>
                  </a:moveTo>
                  <a:cubicBezTo>
                    <a:pt x="87" y="0"/>
                    <a:pt x="0" y="87"/>
                    <a:pt x="0" y="194"/>
                  </a:cubicBezTo>
                  <a:cubicBezTo>
                    <a:pt x="0"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65"/>
            <p:cNvSpPr/>
            <p:nvPr/>
          </p:nvSpPr>
          <p:spPr>
            <a:xfrm>
              <a:off x="554500" y="1038875"/>
              <a:ext cx="11375" cy="9725"/>
            </a:xfrm>
            <a:custGeom>
              <a:rect b="b" l="l" r="r" t="t"/>
              <a:pathLst>
                <a:path extrusionOk="0" h="389" w="455">
                  <a:moveTo>
                    <a:pt x="262" y="0"/>
                  </a:moveTo>
                  <a:cubicBezTo>
                    <a:pt x="87" y="0"/>
                    <a:pt x="1" y="210"/>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65"/>
            <p:cNvSpPr/>
            <p:nvPr/>
          </p:nvSpPr>
          <p:spPr>
            <a:xfrm>
              <a:off x="595925"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7" y="301"/>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65"/>
            <p:cNvSpPr/>
            <p:nvPr/>
          </p:nvSpPr>
          <p:spPr>
            <a:xfrm>
              <a:off x="63402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65"/>
            <p:cNvSpPr/>
            <p:nvPr/>
          </p:nvSpPr>
          <p:spPr>
            <a:xfrm>
              <a:off x="673775" y="1038875"/>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65"/>
            <p:cNvSpPr/>
            <p:nvPr/>
          </p:nvSpPr>
          <p:spPr>
            <a:xfrm>
              <a:off x="715200" y="1038875"/>
              <a:ext cx="9725" cy="9725"/>
            </a:xfrm>
            <a:custGeom>
              <a:rect b="b" l="l" r="r" t="t"/>
              <a:pathLst>
                <a:path extrusionOk="0" h="389" w="389">
                  <a:moveTo>
                    <a:pt x="194" y="0"/>
                  </a:moveTo>
                  <a:cubicBezTo>
                    <a:pt x="86" y="0"/>
                    <a:pt x="0" y="87"/>
                    <a:pt x="0" y="194"/>
                  </a:cubicBezTo>
                  <a:cubicBezTo>
                    <a:pt x="0" y="301"/>
                    <a:pt x="86"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65"/>
            <p:cNvSpPr/>
            <p:nvPr/>
          </p:nvSpPr>
          <p:spPr>
            <a:xfrm>
              <a:off x="753300" y="1038875"/>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65"/>
            <p:cNvSpPr/>
            <p:nvPr/>
          </p:nvSpPr>
          <p:spPr>
            <a:xfrm>
              <a:off x="794700"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65"/>
            <p:cNvSpPr/>
            <p:nvPr/>
          </p:nvSpPr>
          <p:spPr>
            <a:xfrm>
              <a:off x="832825" y="1038875"/>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65"/>
            <p:cNvSpPr/>
            <p:nvPr/>
          </p:nvSpPr>
          <p:spPr>
            <a:xfrm>
              <a:off x="872575" y="1038875"/>
              <a:ext cx="11350" cy="9725"/>
            </a:xfrm>
            <a:custGeom>
              <a:rect b="b" l="l" r="r" t="t"/>
              <a:pathLst>
                <a:path extrusionOk="0" h="389" w="454">
                  <a:moveTo>
                    <a:pt x="260" y="0"/>
                  </a:moveTo>
                  <a:cubicBezTo>
                    <a:pt x="87" y="0"/>
                    <a:pt x="0" y="210"/>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65"/>
            <p:cNvSpPr/>
            <p:nvPr/>
          </p:nvSpPr>
          <p:spPr>
            <a:xfrm>
              <a:off x="913950" y="1038875"/>
              <a:ext cx="9725" cy="9725"/>
            </a:xfrm>
            <a:custGeom>
              <a:rect b="b" l="l" r="r" t="t"/>
              <a:pathLst>
                <a:path extrusionOk="0" h="389" w="389">
                  <a:moveTo>
                    <a:pt x="195" y="0"/>
                  </a:moveTo>
                  <a:cubicBezTo>
                    <a:pt x="87" y="0"/>
                    <a:pt x="1" y="87"/>
                    <a:pt x="1" y="194"/>
                  </a:cubicBezTo>
                  <a:cubicBezTo>
                    <a:pt x="1" y="301"/>
                    <a:pt x="87"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8" name="Google Shape;11918;p65"/>
            <p:cNvSpPr/>
            <p:nvPr/>
          </p:nvSpPr>
          <p:spPr>
            <a:xfrm>
              <a:off x="953700" y="1038875"/>
              <a:ext cx="9725" cy="9725"/>
            </a:xfrm>
            <a:custGeom>
              <a:rect b="b" l="l" r="r" t="t"/>
              <a:pathLst>
                <a:path extrusionOk="0" h="389" w="389">
                  <a:moveTo>
                    <a:pt x="195" y="0"/>
                  </a:moveTo>
                  <a:cubicBezTo>
                    <a:pt x="89" y="0"/>
                    <a:pt x="1" y="87"/>
                    <a:pt x="1" y="194"/>
                  </a:cubicBezTo>
                  <a:cubicBezTo>
                    <a:pt x="1" y="301"/>
                    <a:pt x="89" y="388"/>
                    <a:pt x="195" y="388"/>
                  </a:cubicBezTo>
                  <a:cubicBezTo>
                    <a:pt x="302" y="388"/>
                    <a:pt x="389" y="301"/>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9" name="Google Shape;11919;p65"/>
            <p:cNvSpPr/>
            <p:nvPr/>
          </p:nvSpPr>
          <p:spPr>
            <a:xfrm>
              <a:off x="993450" y="1038875"/>
              <a:ext cx="9725" cy="9725"/>
            </a:xfrm>
            <a:custGeom>
              <a:rect b="b" l="l" r="r" t="t"/>
              <a:pathLst>
                <a:path extrusionOk="0" h="389" w="389">
                  <a:moveTo>
                    <a:pt x="195" y="0"/>
                  </a:moveTo>
                  <a:cubicBezTo>
                    <a:pt x="89" y="0"/>
                    <a:pt x="1" y="87"/>
                    <a:pt x="1" y="194"/>
                  </a:cubicBezTo>
                  <a:cubicBezTo>
                    <a:pt x="1" y="301"/>
                    <a:pt x="89" y="388"/>
                    <a:pt x="195" y="388"/>
                  </a:cubicBezTo>
                  <a:cubicBezTo>
                    <a:pt x="303" y="388"/>
                    <a:pt x="389" y="301"/>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65"/>
            <p:cNvSpPr/>
            <p:nvPr/>
          </p:nvSpPr>
          <p:spPr>
            <a:xfrm>
              <a:off x="10332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65"/>
            <p:cNvSpPr/>
            <p:nvPr/>
          </p:nvSpPr>
          <p:spPr>
            <a:xfrm>
              <a:off x="107297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65"/>
            <p:cNvSpPr/>
            <p:nvPr/>
          </p:nvSpPr>
          <p:spPr>
            <a:xfrm>
              <a:off x="1112725" y="1038875"/>
              <a:ext cx="9725" cy="9725"/>
            </a:xfrm>
            <a:custGeom>
              <a:rect b="b" l="l" r="r" t="t"/>
              <a:pathLst>
                <a:path extrusionOk="0" h="389" w="389">
                  <a:moveTo>
                    <a:pt x="194" y="0"/>
                  </a:moveTo>
                  <a:cubicBezTo>
                    <a:pt x="88" y="0"/>
                    <a:pt x="0" y="87"/>
                    <a:pt x="0" y="194"/>
                  </a:cubicBezTo>
                  <a:cubicBezTo>
                    <a:pt x="0" y="301"/>
                    <a:pt x="88" y="388"/>
                    <a:pt x="194" y="388"/>
                  </a:cubicBezTo>
                  <a:cubicBezTo>
                    <a:pt x="302" y="388"/>
                    <a:pt x="388" y="301"/>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65"/>
            <p:cNvSpPr/>
            <p:nvPr/>
          </p:nvSpPr>
          <p:spPr>
            <a:xfrm>
              <a:off x="1152500" y="1038875"/>
              <a:ext cx="9700" cy="9725"/>
            </a:xfrm>
            <a:custGeom>
              <a:rect b="b" l="l" r="r" t="t"/>
              <a:pathLst>
                <a:path extrusionOk="0" h="389" w="388">
                  <a:moveTo>
                    <a:pt x="193" y="0"/>
                  </a:moveTo>
                  <a:cubicBezTo>
                    <a:pt x="87" y="0"/>
                    <a:pt x="1" y="87"/>
                    <a:pt x="1" y="194"/>
                  </a:cubicBezTo>
                  <a:cubicBezTo>
                    <a:pt x="1" y="301"/>
                    <a:pt x="87" y="388"/>
                    <a:pt x="193" y="388"/>
                  </a:cubicBezTo>
                  <a:cubicBezTo>
                    <a:pt x="301" y="388"/>
                    <a:pt x="388" y="301"/>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65"/>
            <p:cNvSpPr/>
            <p:nvPr/>
          </p:nvSpPr>
          <p:spPr>
            <a:xfrm>
              <a:off x="1192275" y="1038875"/>
              <a:ext cx="9675" cy="9725"/>
            </a:xfrm>
            <a:custGeom>
              <a:rect b="b" l="l" r="r" t="t"/>
              <a:pathLst>
                <a:path extrusionOk="0" h="389" w="387">
                  <a:moveTo>
                    <a:pt x="193" y="0"/>
                  </a:moveTo>
                  <a:cubicBezTo>
                    <a:pt x="86" y="0"/>
                    <a:pt x="0" y="87"/>
                    <a:pt x="0" y="194"/>
                  </a:cubicBezTo>
                  <a:cubicBezTo>
                    <a:pt x="0" y="301"/>
                    <a:pt x="86" y="388"/>
                    <a:pt x="193" y="388"/>
                  </a:cubicBezTo>
                  <a:cubicBezTo>
                    <a:pt x="300" y="388"/>
                    <a:pt x="387" y="301"/>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65"/>
            <p:cNvSpPr/>
            <p:nvPr/>
          </p:nvSpPr>
          <p:spPr>
            <a:xfrm>
              <a:off x="1232025" y="1038875"/>
              <a:ext cx="9675" cy="9725"/>
            </a:xfrm>
            <a:custGeom>
              <a:rect b="b" l="l" r="r" t="t"/>
              <a:pathLst>
                <a:path extrusionOk="0" h="389" w="387">
                  <a:moveTo>
                    <a:pt x="194" y="0"/>
                  </a:moveTo>
                  <a:cubicBezTo>
                    <a:pt x="87" y="0"/>
                    <a:pt x="0" y="87"/>
                    <a:pt x="0" y="194"/>
                  </a:cubicBezTo>
                  <a:cubicBezTo>
                    <a:pt x="0" y="301"/>
                    <a:pt x="87" y="388"/>
                    <a:pt x="194" y="388"/>
                  </a:cubicBezTo>
                  <a:cubicBezTo>
                    <a:pt x="300" y="388"/>
                    <a:pt x="387" y="301"/>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65"/>
            <p:cNvSpPr/>
            <p:nvPr/>
          </p:nvSpPr>
          <p:spPr>
            <a:xfrm>
              <a:off x="236475"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65"/>
            <p:cNvSpPr/>
            <p:nvPr/>
          </p:nvSpPr>
          <p:spPr>
            <a:xfrm>
              <a:off x="276225" y="1004800"/>
              <a:ext cx="11375" cy="9700"/>
            </a:xfrm>
            <a:custGeom>
              <a:rect b="b" l="l" r="r" t="t"/>
              <a:pathLst>
                <a:path extrusionOk="0" h="388" w="455">
                  <a:moveTo>
                    <a:pt x="263" y="1"/>
                  </a:moveTo>
                  <a:cubicBezTo>
                    <a:pt x="262" y="1"/>
                    <a:pt x="261" y="1"/>
                    <a:pt x="260" y="1"/>
                  </a:cubicBezTo>
                  <a:cubicBezTo>
                    <a:pt x="87" y="1"/>
                    <a:pt x="1" y="208"/>
                    <a:pt x="124" y="331"/>
                  </a:cubicBezTo>
                  <a:cubicBezTo>
                    <a:pt x="163" y="370"/>
                    <a:pt x="211" y="388"/>
                    <a:pt x="259" y="388"/>
                  </a:cubicBezTo>
                  <a:cubicBezTo>
                    <a:pt x="358" y="388"/>
                    <a:pt x="454" y="311"/>
                    <a:pt x="454" y="195"/>
                  </a:cubicBezTo>
                  <a:cubicBezTo>
                    <a:pt x="454" y="88"/>
                    <a:pt x="369"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65"/>
            <p:cNvSpPr/>
            <p:nvPr/>
          </p:nvSpPr>
          <p:spPr>
            <a:xfrm>
              <a:off x="317625" y="1004775"/>
              <a:ext cx="9725" cy="9725"/>
            </a:xfrm>
            <a:custGeom>
              <a:rect b="b" l="l" r="r" t="t"/>
              <a:pathLst>
                <a:path extrusionOk="0" h="389" w="389">
                  <a:moveTo>
                    <a:pt x="194" y="0"/>
                  </a:moveTo>
                  <a:cubicBezTo>
                    <a:pt x="87" y="0"/>
                    <a:pt x="0" y="87"/>
                    <a:pt x="0" y="194"/>
                  </a:cubicBezTo>
                  <a:cubicBezTo>
                    <a:pt x="0" y="300"/>
                    <a:pt x="87"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65"/>
            <p:cNvSpPr/>
            <p:nvPr/>
          </p:nvSpPr>
          <p:spPr>
            <a:xfrm>
              <a:off x="355750" y="1004775"/>
              <a:ext cx="11350" cy="9725"/>
            </a:xfrm>
            <a:custGeom>
              <a:rect b="b" l="l" r="r" t="t"/>
              <a:pathLst>
                <a:path extrusionOk="0" h="389" w="454">
                  <a:moveTo>
                    <a:pt x="259" y="0"/>
                  </a:moveTo>
                  <a:cubicBezTo>
                    <a:pt x="87" y="0"/>
                    <a:pt x="0" y="208"/>
                    <a:pt x="121" y="331"/>
                  </a:cubicBezTo>
                  <a:cubicBezTo>
                    <a:pt x="161" y="370"/>
                    <a:pt x="210" y="388"/>
                    <a:pt x="258" y="388"/>
                  </a:cubicBezTo>
                  <a:cubicBezTo>
                    <a:pt x="357" y="388"/>
                    <a:pt x="452"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65"/>
            <p:cNvSpPr/>
            <p:nvPr/>
          </p:nvSpPr>
          <p:spPr>
            <a:xfrm>
              <a:off x="397125" y="1004775"/>
              <a:ext cx="9725" cy="9725"/>
            </a:xfrm>
            <a:custGeom>
              <a:rect b="b" l="l" r="r" t="t"/>
              <a:pathLst>
                <a:path extrusionOk="0" h="389" w="389">
                  <a:moveTo>
                    <a:pt x="195" y="0"/>
                  </a:moveTo>
                  <a:cubicBezTo>
                    <a:pt x="88" y="0"/>
                    <a:pt x="1" y="87"/>
                    <a:pt x="1" y="194"/>
                  </a:cubicBezTo>
                  <a:cubicBezTo>
                    <a:pt x="1" y="300"/>
                    <a:pt x="88"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65"/>
            <p:cNvSpPr/>
            <p:nvPr/>
          </p:nvSpPr>
          <p:spPr>
            <a:xfrm>
              <a:off x="435250" y="100480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65"/>
            <p:cNvSpPr/>
            <p:nvPr/>
          </p:nvSpPr>
          <p:spPr>
            <a:xfrm>
              <a:off x="475025" y="100480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65"/>
            <p:cNvSpPr/>
            <p:nvPr/>
          </p:nvSpPr>
          <p:spPr>
            <a:xfrm>
              <a:off x="516425" y="1004775"/>
              <a:ext cx="9675" cy="9725"/>
            </a:xfrm>
            <a:custGeom>
              <a:rect b="b" l="l" r="r" t="t"/>
              <a:pathLst>
                <a:path extrusionOk="0" h="389" w="387">
                  <a:moveTo>
                    <a:pt x="193" y="0"/>
                  </a:moveTo>
                  <a:cubicBezTo>
                    <a:pt x="87" y="0"/>
                    <a:pt x="0" y="87"/>
                    <a:pt x="0" y="194"/>
                  </a:cubicBezTo>
                  <a:cubicBezTo>
                    <a:pt x="0"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65"/>
            <p:cNvSpPr/>
            <p:nvPr/>
          </p:nvSpPr>
          <p:spPr>
            <a:xfrm>
              <a:off x="554525" y="100480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65"/>
            <p:cNvSpPr/>
            <p:nvPr/>
          </p:nvSpPr>
          <p:spPr>
            <a:xfrm>
              <a:off x="595925"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65"/>
            <p:cNvSpPr/>
            <p:nvPr/>
          </p:nvSpPr>
          <p:spPr>
            <a:xfrm>
              <a:off x="634025" y="100480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65"/>
            <p:cNvSpPr/>
            <p:nvPr/>
          </p:nvSpPr>
          <p:spPr>
            <a:xfrm>
              <a:off x="673775" y="100480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65"/>
            <p:cNvSpPr/>
            <p:nvPr/>
          </p:nvSpPr>
          <p:spPr>
            <a:xfrm>
              <a:off x="715200" y="1004775"/>
              <a:ext cx="9725" cy="9725"/>
            </a:xfrm>
            <a:custGeom>
              <a:rect b="b" l="l" r="r" t="t"/>
              <a:pathLst>
                <a:path extrusionOk="0" h="389" w="389">
                  <a:moveTo>
                    <a:pt x="194" y="0"/>
                  </a:moveTo>
                  <a:cubicBezTo>
                    <a:pt x="86" y="0"/>
                    <a:pt x="0" y="87"/>
                    <a:pt x="0" y="194"/>
                  </a:cubicBezTo>
                  <a:cubicBezTo>
                    <a:pt x="0" y="300"/>
                    <a:pt x="86"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65"/>
            <p:cNvSpPr/>
            <p:nvPr/>
          </p:nvSpPr>
          <p:spPr>
            <a:xfrm>
              <a:off x="753300" y="100480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65"/>
            <p:cNvSpPr/>
            <p:nvPr/>
          </p:nvSpPr>
          <p:spPr>
            <a:xfrm>
              <a:off x="794700"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65"/>
            <p:cNvSpPr/>
            <p:nvPr/>
          </p:nvSpPr>
          <p:spPr>
            <a:xfrm>
              <a:off x="832825" y="100480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65"/>
            <p:cNvSpPr/>
            <p:nvPr/>
          </p:nvSpPr>
          <p:spPr>
            <a:xfrm>
              <a:off x="872575" y="1004800"/>
              <a:ext cx="11350" cy="9725"/>
            </a:xfrm>
            <a:custGeom>
              <a:rect b="b" l="l" r="r" t="t"/>
              <a:pathLst>
                <a:path extrusionOk="0" h="389" w="454">
                  <a:moveTo>
                    <a:pt x="262" y="1"/>
                  </a:moveTo>
                  <a:cubicBezTo>
                    <a:pt x="261" y="1"/>
                    <a:pt x="261" y="1"/>
                    <a:pt x="260" y="1"/>
                  </a:cubicBezTo>
                  <a:cubicBezTo>
                    <a:pt x="259" y="1"/>
                    <a:pt x="258" y="1"/>
                    <a:pt x="258" y="1"/>
                  </a:cubicBezTo>
                  <a:cubicBezTo>
                    <a:pt x="86" y="1"/>
                    <a:pt x="1" y="209"/>
                    <a:pt x="122" y="331"/>
                  </a:cubicBezTo>
                  <a:cubicBezTo>
                    <a:pt x="161" y="371"/>
                    <a:pt x="210" y="389"/>
                    <a:pt x="258" y="389"/>
                  </a:cubicBezTo>
                  <a:cubicBezTo>
                    <a:pt x="358" y="389"/>
                    <a:pt x="454" y="311"/>
                    <a:pt x="454" y="195"/>
                  </a:cubicBezTo>
                  <a:cubicBezTo>
                    <a:pt x="454"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65"/>
            <p:cNvSpPr/>
            <p:nvPr/>
          </p:nvSpPr>
          <p:spPr>
            <a:xfrm>
              <a:off x="913950" y="1004775"/>
              <a:ext cx="9725" cy="9725"/>
            </a:xfrm>
            <a:custGeom>
              <a:rect b="b" l="l" r="r" t="t"/>
              <a:pathLst>
                <a:path extrusionOk="0" h="389" w="389">
                  <a:moveTo>
                    <a:pt x="195" y="0"/>
                  </a:moveTo>
                  <a:cubicBezTo>
                    <a:pt x="87" y="0"/>
                    <a:pt x="1" y="87"/>
                    <a:pt x="1" y="194"/>
                  </a:cubicBezTo>
                  <a:cubicBezTo>
                    <a:pt x="1" y="300"/>
                    <a:pt x="87"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65"/>
            <p:cNvSpPr/>
            <p:nvPr/>
          </p:nvSpPr>
          <p:spPr>
            <a:xfrm>
              <a:off x="953700" y="1004775"/>
              <a:ext cx="9725" cy="9725"/>
            </a:xfrm>
            <a:custGeom>
              <a:rect b="b" l="l" r="r" t="t"/>
              <a:pathLst>
                <a:path extrusionOk="0" h="389" w="389">
                  <a:moveTo>
                    <a:pt x="195" y="0"/>
                  </a:moveTo>
                  <a:cubicBezTo>
                    <a:pt x="89" y="0"/>
                    <a:pt x="1" y="87"/>
                    <a:pt x="1" y="194"/>
                  </a:cubicBezTo>
                  <a:cubicBezTo>
                    <a:pt x="1" y="300"/>
                    <a:pt x="89" y="388"/>
                    <a:pt x="195" y="388"/>
                  </a:cubicBezTo>
                  <a:cubicBezTo>
                    <a:pt x="302" y="388"/>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65"/>
            <p:cNvSpPr/>
            <p:nvPr/>
          </p:nvSpPr>
          <p:spPr>
            <a:xfrm>
              <a:off x="993450" y="1004775"/>
              <a:ext cx="9725" cy="9725"/>
            </a:xfrm>
            <a:custGeom>
              <a:rect b="b" l="l" r="r" t="t"/>
              <a:pathLst>
                <a:path extrusionOk="0" h="389" w="389">
                  <a:moveTo>
                    <a:pt x="195" y="0"/>
                  </a:moveTo>
                  <a:cubicBezTo>
                    <a:pt x="89" y="0"/>
                    <a:pt x="1" y="87"/>
                    <a:pt x="1" y="194"/>
                  </a:cubicBezTo>
                  <a:cubicBezTo>
                    <a:pt x="1" y="300"/>
                    <a:pt x="89" y="388"/>
                    <a:pt x="195" y="388"/>
                  </a:cubicBezTo>
                  <a:cubicBezTo>
                    <a:pt x="303" y="388"/>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65"/>
            <p:cNvSpPr/>
            <p:nvPr/>
          </p:nvSpPr>
          <p:spPr>
            <a:xfrm>
              <a:off x="10332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65"/>
            <p:cNvSpPr/>
            <p:nvPr/>
          </p:nvSpPr>
          <p:spPr>
            <a:xfrm>
              <a:off x="107297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65"/>
            <p:cNvSpPr/>
            <p:nvPr/>
          </p:nvSpPr>
          <p:spPr>
            <a:xfrm>
              <a:off x="1112725" y="1004775"/>
              <a:ext cx="9725" cy="9725"/>
            </a:xfrm>
            <a:custGeom>
              <a:rect b="b" l="l" r="r" t="t"/>
              <a:pathLst>
                <a:path extrusionOk="0" h="389" w="389">
                  <a:moveTo>
                    <a:pt x="194" y="0"/>
                  </a:moveTo>
                  <a:cubicBezTo>
                    <a:pt x="88" y="0"/>
                    <a:pt x="0" y="87"/>
                    <a:pt x="0" y="194"/>
                  </a:cubicBezTo>
                  <a:cubicBezTo>
                    <a:pt x="0" y="300"/>
                    <a:pt x="88" y="388"/>
                    <a:pt x="194" y="388"/>
                  </a:cubicBezTo>
                  <a:cubicBezTo>
                    <a:pt x="302" y="388"/>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65"/>
            <p:cNvSpPr/>
            <p:nvPr/>
          </p:nvSpPr>
          <p:spPr>
            <a:xfrm>
              <a:off x="1152500" y="1004775"/>
              <a:ext cx="9700" cy="9725"/>
            </a:xfrm>
            <a:custGeom>
              <a:rect b="b" l="l" r="r" t="t"/>
              <a:pathLst>
                <a:path extrusionOk="0" h="389" w="388">
                  <a:moveTo>
                    <a:pt x="193" y="0"/>
                  </a:moveTo>
                  <a:cubicBezTo>
                    <a:pt x="87" y="0"/>
                    <a:pt x="1" y="87"/>
                    <a:pt x="1" y="194"/>
                  </a:cubicBezTo>
                  <a:cubicBezTo>
                    <a:pt x="1" y="300"/>
                    <a:pt x="87" y="388"/>
                    <a:pt x="193" y="388"/>
                  </a:cubicBezTo>
                  <a:cubicBezTo>
                    <a:pt x="301" y="388"/>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65"/>
            <p:cNvSpPr/>
            <p:nvPr/>
          </p:nvSpPr>
          <p:spPr>
            <a:xfrm>
              <a:off x="1192275" y="1004775"/>
              <a:ext cx="9675" cy="9725"/>
            </a:xfrm>
            <a:custGeom>
              <a:rect b="b" l="l" r="r" t="t"/>
              <a:pathLst>
                <a:path extrusionOk="0" h="389" w="387">
                  <a:moveTo>
                    <a:pt x="193" y="0"/>
                  </a:moveTo>
                  <a:cubicBezTo>
                    <a:pt x="86" y="0"/>
                    <a:pt x="0" y="87"/>
                    <a:pt x="0" y="194"/>
                  </a:cubicBezTo>
                  <a:cubicBezTo>
                    <a:pt x="0" y="300"/>
                    <a:pt x="86" y="388"/>
                    <a:pt x="193" y="388"/>
                  </a:cubicBezTo>
                  <a:cubicBezTo>
                    <a:pt x="300" y="388"/>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65"/>
            <p:cNvSpPr/>
            <p:nvPr/>
          </p:nvSpPr>
          <p:spPr>
            <a:xfrm>
              <a:off x="1232025" y="1004775"/>
              <a:ext cx="9675" cy="9725"/>
            </a:xfrm>
            <a:custGeom>
              <a:rect b="b" l="l" r="r" t="t"/>
              <a:pathLst>
                <a:path extrusionOk="0" h="389" w="387">
                  <a:moveTo>
                    <a:pt x="194" y="0"/>
                  </a:moveTo>
                  <a:cubicBezTo>
                    <a:pt x="87" y="0"/>
                    <a:pt x="0" y="87"/>
                    <a:pt x="0" y="194"/>
                  </a:cubicBezTo>
                  <a:cubicBezTo>
                    <a:pt x="0" y="300"/>
                    <a:pt x="87" y="388"/>
                    <a:pt x="194" y="388"/>
                  </a:cubicBezTo>
                  <a:cubicBezTo>
                    <a:pt x="300" y="388"/>
                    <a:pt x="387" y="300"/>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65"/>
            <p:cNvSpPr/>
            <p:nvPr/>
          </p:nvSpPr>
          <p:spPr>
            <a:xfrm>
              <a:off x="276225" y="970700"/>
              <a:ext cx="11375" cy="9700"/>
            </a:xfrm>
            <a:custGeom>
              <a:rect b="b" l="l" r="r" t="t"/>
              <a:pathLst>
                <a:path extrusionOk="0" h="388" w="455">
                  <a:moveTo>
                    <a:pt x="260" y="0"/>
                  </a:moveTo>
                  <a:cubicBezTo>
                    <a:pt x="87" y="0"/>
                    <a:pt x="1" y="208"/>
                    <a:pt x="124" y="331"/>
                  </a:cubicBezTo>
                  <a:cubicBezTo>
                    <a:pt x="163" y="370"/>
                    <a:pt x="211" y="387"/>
                    <a:pt x="259" y="387"/>
                  </a:cubicBezTo>
                  <a:cubicBezTo>
                    <a:pt x="358" y="387"/>
                    <a:pt x="454" y="310"/>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65"/>
            <p:cNvSpPr/>
            <p:nvPr/>
          </p:nvSpPr>
          <p:spPr>
            <a:xfrm>
              <a:off x="317625" y="970650"/>
              <a:ext cx="9725" cy="9725"/>
            </a:xfrm>
            <a:custGeom>
              <a:rect b="b" l="l" r="r" t="t"/>
              <a:pathLst>
                <a:path extrusionOk="0" h="389" w="389">
                  <a:moveTo>
                    <a:pt x="194" y="1"/>
                  </a:moveTo>
                  <a:cubicBezTo>
                    <a:pt x="87" y="1"/>
                    <a:pt x="0" y="87"/>
                    <a:pt x="0" y="195"/>
                  </a:cubicBezTo>
                  <a:cubicBezTo>
                    <a:pt x="0" y="301"/>
                    <a:pt x="87"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4" name="Google Shape;11954;p65"/>
            <p:cNvSpPr/>
            <p:nvPr/>
          </p:nvSpPr>
          <p:spPr>
            <a:xfrm>
              <a:off x="355750" y="970650"/>
              <a:ext cx="11350" cy="9750"/>
            </a:xfrm>
            <a:custGeom>
              <a:rect b="b" l="l" r="r" t="t"/>
              <a:pathLst>
                <a:path extrusionOk="0" h="390"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5" name="Google Shape;11955;p65"/>
            <p:cNvSpPr/>
            <p:nvPr/>
          </p:nvSpPr>
          <p:spPr>
            <a:xfrm>
              <a:off x="397125" y="970650"/>
              <a:ext cx="9725" cy="9725"/>
            </a:xfrm>
            <a:custGeom>
              <a:rect b="b" l="l" r="r" t="t"/>
              <a:pathLst>
                <a:path extrusionOk="0" h="389" w="389">
                  <a:moveTo>
                    <a:pt x="195" y="1"/>
                  </a:moveTo>
                  <a:cubicBezTo>
                    <a:pt x="88" y="1"/>
                    <a:pt x="1" y="87"/>
                    <a:pt x="1" y="195"/>
                  </a:cubicBezTo>
                  <a:cubicBezTo>
                    <a:pt x="1" y="301"/>
                    <a:pt x="88"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65"/>
            <p:cNvSpPr/>
            <p:nvPr/>
          </p:nvSpPr>
          <p:spPr>
            <a:xfrm>
              <a:off x="435250" y="970700"/>
              <a:ext cx="11350" cy="9725"/>
            </a:xfrm>
            <a:custGeom>
              <a:rect b="b" l="l" r="r" t="t"/>
              <a:pathLst>
                <a:path extrusionOk="0" h="389" w="454">
                  <a:moveTo>
                    <a:pt x="260" y="0"/>
                  </a:moveTo>
                  <a:cubicBezTo>
                    <a:pt x="87" y="0"/>
                    <a:pt x="0" y="210"/>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65"/>
            <p:cNvSpPr/>
            <p:nvPr/>
          </p:nvSpPr>
          <p:spPr>
            <a:xfrm>
              <a:off x="475000" y="97070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65"/>
            <p:cNvSpPr/>
            <p:nvPr/>
          </p:nvSpPr>
          <p:spPr>
            <a:xfrm>
              <a:off x="516425" y="970650"/>
              <a:ext cx="9675" cy="9725"/>
            </a:xfrm>
            <a:custGeom>
              <a:rect b="b" l="l" r="r" t="t"/>
              <a:pathLst>
                <a:path extrusionOk="0" h="389" w="387">
                  <a:moveTo>
                    <a:pt x="193" y="1"/>
                  </a:moveTo>
                  <a:cubicBezTo>
                    <a:pt x="87" y="1"/>
                    <a:pt x="0" y="87"/>
                    <a:pt x="0" y="195"/>
                  </a:cubicBezTo>
                  <a:cubicBezTo>
                    <a:pt x="0"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65"/>
            <p:cNvSpPr/>
            <p:nvPr/>
          </p:nvSpPr>
          <p:spPr>
            <a:xfrm>
              <a:off x="554500" y="97070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65"/>
            <p:cNvSpPr/>
            <p:nvPr/>
          </p:nvSpPr>
          <p:spPr>
            <a:xfrm>
              <a:off x="595925"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65"/>
            <p:cNvSpPr/>
            <p:nvPr/>
          </p:nvSpPr>
          <p:spPr>
            <a:xfrm>
              <a:off x="634025" y="97070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65"/>
            <p:cNvSpPr/>
            <p:nvPr/>
          </p:nvSpPr>
          <p:spPr>
            <a:xfrm>
              <a:off x="673775" y="970700"/>
              <a:ext cx="11375" cy="9725"/>
            </a:xfrm>
            <a:custGeom>
              <a:rect b="b" l="l" r="r" t="t"/>
              <a:pathLst>
                <a:path extrusionOk="0" h="389" w="455">
                  <a:moveTo>
                    <a:pt x="261" y="0"/>
                  </a:moveTo>
                  <a:cubicBezTo>
                    <a:pt x="88" y="0"/>
                    <a:pt x="0" y="210"/>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65"/>
            <p:cNvSpPr/>
            <p:nvPr/>
          </p:nvSpPr>
          <p:spPr>
            <a:xfrm>
              <a:off x="715200" y="970650"/>
              <a:ext cx="9725" cy="9725"/>
            </a:xfrm>
            <a:custGeom>
              <a:rect b="b" l="l" r="r" t="t"/>
              <a:pathLst>
                <a:path extrusionOk="0" h="389" w="389">
                  <a:moveTo>
                    <a:pt x="194" y="1"/>
                  </a:moveTo>
                  <a:cubicBezTo>
                    <a:pt x="86" y="1"/>
                    <a:pt x="0" y="87"/>
                    <a:pt x="0" y="195"/>
                  </a:cubicBezTo>
                  <a:cubicBezTo>
                    <a:pt x="0" y="301"/>
                    <a:pt x="86"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65"/>
            <p:cNvSpPr/>
            <p:nvPr/>
          </p:nvSpPr>
          <p:spPr>
            <a:xfrm>
              <a:off x="753300" y="970700"/>
              <a:ext cx="11375" cy="9725"/>
            </a:xfrm>
            <a:custGeom>
              <a:rect b="b" l="l" r="r" t="t"/>
              <a:pathLst>
                <a:path extrusionOk="0" h="389" w="455">
                  <a:moveTo>
                    <a:pt x="260" y="0"/>
                  </a:moveTo>
                  <a:cubicBezTo>
                    <a:pt x="87" y="0"/>
                    <a:pt x="1" y="210"/>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5" name="Google Shape;11965;p65"/>
            <p:cNvSpPr/>
            <p:nvPr/>
          </p:nvSpPr>
          <p:spPr>
            <a:xfrm>
              <a:off x="794700"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6" name="Google Shape;11966;p65"/>
            <p:cNvSpPr/>
            <p:nvPr/>
          </p:nvSpPr>
          <p:spPr>
            <a:xfrm>
              <a:off x="832825" y="970700"/>
              <a:ext cx="11350" cy="9725"/>
            </a:xfrm>
            <a:custGeom>
              <a:rect b="b" l="l" r="r" t="t"/>
              <a:pathLst>
                <a:path extrusionOk="0" h="389" w="454">
                  <a:moveTo>
                    <a:pt x="259" y="0"/>
                  </a:moveTo>
                  <a:cubicBezTo>
                    <a:pt x="87" y="0"/>
                    <a:pt x="0" y="210"/>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65"/>
            <p:cNvSpPr/>
            <p:nvPr/>
          </p:nvSpPr>
          <p:spPr>
            <a:xfrm>
              <a:off x="872575" y="970700"/>
              <a:ext cx="11350" cy="9725"/>
            </a:xfrm>
            <a:custGeom>
              <a:rect b="b" l="l" r="r" t="t"/>
              <a:pathLst>
                <a:path extrusionOk="0" h="389" w="454">
                  <a:moveTo>
                    <a:pt x="260" y="0"/>
                  </a:moveTo>
                  <a:cubicBezTo>
                    <a:pt x="87" y="0"/>
                    <a:pt x="0" y="208"/>
                    <a:pt x="122" y="331"/>
                  </a:cubicBezTo>
                  <a:cubicBezTo>
                    <a:pt x="161" y="371"/>
                    <a:pt x="210" y="388"/>
                    <a:pt x="258"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65"/>
            <p:cNvSpPr/>
            <p:nvPr/>
          </p:nvSpPr>
          <p:spPr>
            <a:xfrm>
              <a:off x="913950" y="970650"/>
              <a:ext cx="9725" cy="9725"/>
            </a:xfrm>
            <a:custGeom>
              <a:rect b="b" l="l" r="r" t="t"/>
              <a:pathLst>
                <a:path extrusionOk="0" h="389" w="389">
                  <a:moveTo>
                    <a:pt x="195" y="1"/>
                  </a:moveTo>
                  <a:cubicBezTo>
                    <a:pt x="87" y="1"/>
                    <a:pt x="1" y="87"/>
                    <a:pt x="1" y="195"/>
                  </a:cubicBezTo>
                  <a:cubicBezTo>
                    <a:pt x="1" y="301"/>
                    <a:pt x="87"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65"/>
            <p:cNvSpPr/>
            <p:nvPr/>
          </p:nvSpPr>
          <p:spPr>
            <a:xfrm>
              <a:off x="953700" y="970650"/>
              <a:ext cx="9725" cy="9725"/>
            </a:xfrm>
            <a:custGeom>
              <a:rect b="b" l="l" r="r" t="t"/>
              <a:pathLst>
                <a:path extrusionOk="0" h="389" w="389">
                  <a:moveTo>
                    <a:pt x="195" y="1"/>
                  </a:moveTo>
                  <a:cubicBezTo>
                    <a:pt x="89" y="1"/>
                    <a:pt x="1" y="87"/>
                    <a:pt x="1" y="195"/>
                  </a:cubicBezTo>
                  <a:cubicBezTo>
                    <a:pt x="1" y="301"/>
                    <a:pt x="89" y="389"/>
                    <a:pt x="195" y="389"/>
                  </a:cubicBezTo>
                  <a:cubicBezTo>
                    <a:pt x="302" y="389"/>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65"/>
            <p:cNvSpPr/>
            <p:nvPr/>
          </p:nvSpPr>
          <p:spPr>
            <a:xfrm>
              <a:off x="993450" y="970650"/>
              <a:ext cx="9725" cy="9725"/>
            </a:xfrm>
            <a:custGeom>
              <a:rect b="b" l="l" r="r" t="t"/>
              <a:pathLst>
                <a:path extrusionOk="0" h="389" w="389">
                  <a:moveTo>
                    <a:pt x="195" y="1"/>
                  </a:moveTo>
                  <a:cubicBezTo>
                    <a:pt x="89" y="1"/>
                    <a:pt x="1" y="87"/>
                    <a:pt x="1" y="195"/>
                  </a:cubicBezTo>
                  <a:cubicBezTo>
                    <a:pt x="1" y="301"/>
                    <a:pt x="89" y="389"/>
                    <a:pt x="195" y="389"/>
                  </a:cubicBezTo>
                  <a:cubicBezTo>
                    <a:pt x="303" y="389"/>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65"/>
            <p:cNvSpPr/>
            <p:nvPr/>
          </p:nvSpPr>
          <p:spPr>
            <a:xfrm>
              <a:off x="10332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65"/>
            <p:cNvSpPr/>
            <p:nvPr/>
          </p:nvSpPr>
          <p:spPr>
            <a:xfrm>
              <a:off x="107297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65"/>
            <p:cNvSpPr/>
            <p:nvPr/>
          </p:nvSpPr>
          <p:spPr>
            <a:xfrm>
              <a:off x="1112725" y="970650"/>
              <a:ext cx="9725" cy="9725"/>
            </a:xfrm>
            <a:custGeom>
              <a:rect b="b" l="l" r="r" t="t"/>
              <a:pathLst>
                <a:path extrusionOk="0" h="389" w="389">
                  <a:moveTo>
                    <a:pt x="194" y="1"/>
                  </a:moveTo>
                  <a:cubicBezTo>
                    <a:pt x="88" y="1"/>
                    <a:pt x="0" y="87"/>
                    <a:pt x="0" y="195"/>
                  </a:cubicBezTo>
                  <a:cubicBezTo>
                    <a:pt x="0" y="301"/>
                    <a:pt x="88" y="389"/>
                    <a:pt x="194" y="389"/>
                  </a:cubicBezTo>
                  <a:cubicBezTo>
                    <a:pt x="302" y="389"/>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65"/>
            <p:cNvSpPr/>
            <p:nvPr/>
          </p:nvSpPr>
          <p:spPr>
            <a:xfrm>
              <a:off x="1152500" y="970650"/>
              <a:ext cx="9700" cy="9725"/>
            </a:xfrm>
            <a:custGeom>
              <a:rect b="b" l="l" r="r" t="t"/>
              <a:pathLst>
                <a:path extrusionOk="0" h="389" w="388">
                  <a:moveTo>
                    <a:pt x="193" y="1"/>
                  </a:moveTo>
                  <a:cubicBezTo>
                    <a:pt x="87" y="1"/>
                    <a:pt x="1" y="87"/>
                    <a:pt x="1" y="195"/>
                  </a:cubicBezTo>
                  <a:cubicBezTo>
                    <a:pt x="1" y="301"/>
                    <a:pt x="87" y="389"/>
                    <a:pt x="193" y="389"/>
                  </a:cubicBezTo>
                  <a:cubicBezTo>
                    <a:pt x="301" y="389"/>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65"/>
            <p:cNvSpPr/>
            <p:nvPr/>
          </p:nvSpPr>
          <p:spPr>
            <a:xfrm>
              <a:off x="1192275" y="970650"/>
              <a:ext cx="9675" cy="9725"/>
            </a:xfrm>
            <a:custGeom>
              <a:rect b="b" l="l" r="r" t="t"/>
              <a:pathLst>
                <a:path extrusionOk="0" h="389" w="387">
                  <a:moveTo>
                    <a:pt x="193" y="1"/>
                  </a:moveTo>
                  <a:cubicBezTo>
                    <a:pt x="86" y="1"/>
                    <a:pt x="0" y="87"/>
                    <a:pt x="0" y="195"/>
                  </a:cubicBezTo>
                  <a:cubicBezTo>
                    <a:pt x="0" y="301"/>
                    <a:pt x="86" y="389"/>
                    <a:pt x="193" y="389"/>
                  </a:cubicBezTo>
                  <a:cubicBezTo>
                    <a:pt x="300" y="389"/>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65"/>
            <p:cNvSpPr/>
            <p:nvPr/>
          </p:nvSpPr>
          <p:spPr>
            <a:xfrm>
              <a:off x="1232025" y="970650"/>
              <a:ext cx="9675" cy="9725"/>
            </a:xfrm>
            <a:custGeom>
              <a:rect b="b" l="l" r="r" t="t"/>
              <a:pathLst>
                <a:path extrusionOk="0" h="389" w="387">
                  <a:moveTo>
                    <a:pt x="194" y="1"/>
                  </a:moveTo>
                  <a:cubicBezTo>
                    <a:pt x="87" y="1"/>
                    <a:pt x="0" y="87"/>
                    <a:pt x="0" y="195"/>
                  </a:cubicBezTo>
                  <a:cubicBezTo>
                    <a:pt x="0" y="301"/>
                    <a:pt x="87" y="389"/>
                    <a:pt x="194" y="389"/>
                  </a:cubicBezTo>
                  <a:cubicBezTo>
                    <a:pt x="300" y="389"/>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65"/>
            <p:cNvSpPr/>
            <p:nvPr/>
          </p:nvSpPr>
          <p:spPr>
            <a:xfrm>
              <a:off x="276225" y="936600"/>
              <a:ext cx="11375" cy="9700"/>
            </a:xfrm>
            <a:custGeom>
              <a:rect b="b" l="l" r="r" t="t"/>
              <a:pathLst>
                <a:path extrusionOk="0" h="388" w="455">
                  <a:moveTo>
                    <a:pt x="263" y="0"/>
                  </a:moveTo>
                  <a:cubicBezTo>
                    <a:pt x="262" y="0"/>
                    <a:pt x="261" y="0"/>
                    <a:pt x="260" y="0"/>
                  </a:cubicBezTo>
                  <a:cubicBezTo>
                    <a:pt x="87" y="0"/>
                    <a:pt x="1" y="208"/>
                    <a:pt x="124" y="331"/>
                  </a:cubicBezTo>
                  <a:cubicBezTo>
                    <a:pt x="163" y="370"/>
                    <a:pt x="211" y="387"/>
                    <a:pt x="259"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65"/>
            <p:cNvSpPr/>
            <p:nvPr/>
          </p:nvSpPr>
          <p:spPr>
            <a:xfrm>
              <a:off x="317625" y="936550"/>
              <a:ext cx="9725" cy="9725"/>
            </a:xfrm>
            <a:custGeom>
              <a:rect b="b" l="l" r="r" t="t"/>
              <a:pathLst>
                <a:path extrusionOk="0" h="389" w="389">
                  <a:moveTo>
                    <a:pt x="194" y="1"/>
                  </a:moveTo>
                  <a:cubicBezTo>
                    <a:pt x="87" y="1"/>
                    <a:pt x="0" y="87"/>
                    <a:pt x="0" y="195"/>
                  </a:cubicBezTo>
                  <a:cubicBezTo>
                    <a:pt x="0" y="302"/>
                    <a:pt x="87"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65"/>
            <p:cNvSpPr/>
            <p:nvPr/>
          </p:nvSpPr>
          <p:spPr>
            <a:xfrm>
              <a:off x="355750" y="936550"/>
              <a:ext cx="11350" cy="9725"/>
            </a:xfrm>
            <a:custGeom>
              <a:rect b="b" l="l" r="r" t="t"/>
              <a:pathLst>
                <a:path extrusionOk="0" h="389" w="454">
                  <a:moveTo>
                    <a:pt x="259" y="1"/>
                  </a:moveTo>
                  <a:cubicBezTo>
                    <a:pt x="87" y="1"/>
                    <a:pt x="0" y="210"/>
                    <a:pt x="123" y="331"/>
                  </a:cubicBezTo>
                  <a:cubicBezTo>
                    <a:pt x="162" y="371"/>
                    <a:pt x="211" y="389"/>
                    <a:pt x="258" y="389"/>
                  </a:cubicBezTo>
                  <a:cubicBezTo>
                    <a:pt x="357" y="389"/>
                    <a:pt x="452"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0" name="Google Shape;11980;p65"/>
            <p:cNvSpPr/>
            <p:nvPr/>
          </p:nvSpPr>
          <p:spPr>
            <a:xfrm>
              <a:off x="397125" y="936550"/>
              <a:ext cx="9725" cy="9725"/>
            </a:xfrm>
            <a:custGeom>
              <a:rect b="b" l="l" r="r" t="t"/>
              <a:pathLst>
                <a:path extrusionOk="0" h="389" w="389">
                  <a:moveTo>
                    <a:pt x="195" y="1"/>
                  </a:moveTo>
                  <a:cubicBezTo>
                    <a:pt x="88" y="1"/>
                    <a:pt x="1" y="87"/>
                    <a:pt x="1" y="195"/>
                  </a:cubicBezTo>
                  <a:cubicBezTo>
                    <a:pt x="1" y="302"/>
                    <a:pt x="88"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1" name="Google Shape;11981;p65"/>
            <p:cNvSpPr/>
            <p:nvPr/>
          </p:nvSpPr>
          <p:spPr>
            <a:xfrm>
              <a:off x="435250" y="936600"/>
              <a:ext cx="11350" cy="9725"/>
            </a:xfrm>
            <a:custGeom>
              <a:rect b="b" l="l" r="r" t="t"/>
              <a:pathLst>
                <a:path extrusionOk="0" h="389" w="454">
                  <a:moveTo>
                    <a:pt x="260" y="0"/>
                  </a:moveTo>
                  <a:cubicBezTo>
                    <a:pt x="87" y="0"/>
                    <a:pt x="0" y="208"/>
                    <a:pt x="123" y="331"/>
                  </a:cubicBezTo>
                  <a:cubicBezTo>
                    <a:pt x="163" y="370"/>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65"/>
            <p:cNvSpPr/>
            <p:nvPr/>
          </p:nvSpPr>
          <p:spPr>
            <a:xfrm>
              <a:off x="475025" y="93660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65"/>
            <p:cNvSpPr/>
            <p:nvPr/>
          </p:nvSpPr>
          <p:spPr>
            <a:xfrm>
              <a:off x="516425" y="936550"/>
              <a:ext cx="9675" cy="9725"/>
            </a:xfrm>
            <a:custGeom>
              <a:rect b="b" l="l" r="r" t="t"/>
              <a:pathLst>
                <a:path extrusionOk="0" h="389" w="387">
                  <a:moveTo>
                    <a:pt x="193" y="1"/>
                  </a:moveTo>
                  <a:cubicBezTo>
                    <a:pt x="87" y="1"/>
                    <a:pt x="0" y="87"/>
                    <a:pt x="0" y="195"/>
                  </a:cubicBezTo>
                  <a:cubicBezTo>
                    <a:pt x="0"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65"/>
            <p:cNvSpPr/>
            <p:nvPr/>
          </p:nvSpPr>
          <p:spPr>
            <a:xfrm>
              <a:off x="554525" y="93660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65"/>
            <p:cNvSpPr/>
            <p:nvPr/>
          </p:nvSpPr>
          <p:spPr>
            <a:xfrm>
              <a:off x="595925"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7" y="302"/>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65"/>
            <p:cNvSpPr/>
            <p:nvPr/>
          </p:nvSpPr>
          <p:spPr>
            <a:xfrm>
              <a:off x="634025" y="93660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65"/>
            <p:cNvSpPr/>
            <p:nvPr/>
          </p:nvSpPr>
          <p:spPr>
            <a:xfrm>
              <a:off x="673775" y="936600"/>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65"/>
            <p:cNvSpPr/>
            <p:nvPr/>
          </p:nvSpPr>
          <p:spPr>
            <a:xfrm>
              <a:off x="715200" y="936550"/>
              <a:ext cx="9725" cy="9725"/>
            </a:xfrm>
            <a:custGeom>
              <a:rect b="b" l="l" r="r" t="t"/>
              <a:pathLst>
                <a:path extrusionOk="0" h="389" w="389">
                  <a:moveTo>
                    <a:pt x="194" y="1"/>
                  </a:moveTo>
                  <a:cubicBezTo>
                    <a:pt x="86" y="1"/>
                    <a:pt x="0" y="87"/>
                    <a:pt x="0" y="195"/>
                  </a:cubicBezTo>
                  <a:cubicBezTo>
                    <a:pt x="0" y="302"/>
                    <a:pt x="86"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65"/>
            <p:cNvSpPr/>
            <p:nvPr/>
          </p:nvSpPr>
          <p:spPr>
            <a:xfrm>
              <a:off x="753300" y="936600"/>
              <a:ext cx="11375" cy="9725"/>
            </a:xfrm>
            <a:custGeom>
              <a:rect b="b" l="l" r="r" t="t"/>
              <a:pathLst>
                <a:path extrusionOk="0" h="389" w="455">
                  <a:moveTo>
                    <a:pt x="263" y="0"/>
                  </a:moveTo>
                  <a:cubicBezTo>
                    <a:pt x="262" y="0"/>
                    <a:pt x="261" y="0"/>
                    <a:pt x="260" y="0"/>
                  </a:cubicBezTo>
                  <a:cubicBezTo>
                    <a:pt x="87" y="0"/>
                    <a:pt x="1" y="208"/>
                    <a:pt x="122" y="331"/>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65"/>
            <p:cNvSpPr/>
            <p:nvPr/>
          </p:nvSpPr>
          <p:spPr>
            <a:xfrm>
              <a:off x="794700"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65"/>
            <p:cNvSpPr/>
            <p:nvPr/>
          </p:nvSpPr>
          <p:spPr>
            <a:xfrm>
              <a:off x="832825" y="936600"/>
              <a:ext cx="11350" cy="9725"/>
            </a:xfrm>
            <a:custGeom>
              <a:rect b="b" l="l" r="r" t="t"/>
              <a:pathLst>
                <a:path extrusionOk="0" h="389" w="454">
                  <a:moveTo>
                    <a:pt x="262" y="0"/>
                  </a:moveTo>
                  <a:cubicBezTo>
                    <a:pt x="261" y="0"/>
                    <a:pt x="260" y="0"/>
                    <a:pt x="259" y="0"/>
                  </a:cubicBezTo>
                  <a:cubicBezTo>
                    <a:pt x="87" y="0"/>
                    <a:pt x="0" y="208"/>
                    <a:pt x="122" y="331"/>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65"/>
            <p:cNvSpPr/>
            <p:nvPr/>
          </p:nvSpPr>
          <p:spPr>
            <a:xfrm>
              <a:off x="872575" y="936600"/>
              <a:ext cx="11350" cy="9725"/>
            </a:xfrm>
            <a:custGeom>
              <a:rect b="b" l="l" r="r" t="t"/>
              <a:pathLst>
                <a:path extrusionOk="0" h="389" w="454">
                  <a:moveTo>
                    <a:pt x="262" y="0"/>
                  </a:moveTo>
                  <a:cubicBezTo>
                    <a:pt x="261" y="0"/>
                    <a:pt x="261" y="0"/>
                    <a:pt x="260" y="0"/>
                  </a:cubicBezTo>
                  <a:cubicBezTo>
                    <a:pt x="259" y="0"/>
                    <a:pt x="258" y="0"/>
                    <a:pt x="258" y="0"/>
                  </a:cubicBezTo>
                  <a:cubicBezTo>
                    <a:pt x="86" y="0"/>
                    <a:pt x="1" y="208"/>
                    <a:pt x="122" y="331"/>
                  </a:cubicBezTo>
                  <a:cubicBezTo>
                    <a:pt x="161" y="370"/>
                    <a:pt x="210" y="388"/>
                    <a:pt x="258" y="388"/>
                  </a:cubicBezTo>
                  <a:cubicBezTo>
                    <a:pt x="358"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65"/>
            <p:cNvSpPr/>
            <p:nvPr/>
          </p:nvSpPr>
          <p:spPr>
            <a:xfrm>
              <a:off x="913950" y="936550"/>
              <a:ext cx="9725" cy="9725"/>
            </a:xfrm>
            <a:custGeom>
              <a:rect b="b" l="l" r="r" t="t"/>
              <a:pathLst>
                <a:path extrusionOk="0" h="389" w="389">
                  <a:moveTo>
                    <a:pt x="195" y="1"/>
                  </a:moveTo>
                  <a:cubicBezTo>
                    <a:pt x="87" y="1"/>
                    <a:pt x="1" y="87"/>
                    <a:pt x="1" y="195"/>
                  </a:cubicBezTo>
                  <a:cubicBezTo>
                    <a:pt x="1" y="302"/>
                    <a:pt x="87"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65"/>
            <p:cNvSpPr/>
            <p:nvPr/>
          </p:nvSpPr>
          <p:spPr>
            <a:xfrm>
              <a:off x="953700" y="936550"/>
              <a:ext cx="9725" cy="9725"/>
            </a:xfrm>
            <a:custGeom>
              <a:rect b="b" l="l" r="r" t="t"/>
              <a:pathLst>
                <a:path extrusionOk="0" h="389" w="389">
                  <a:moveTo>
                    <a:pt x="195" y="1"/>
                  </a:moveTo>
                  <a:cubicBezTo>
                    <a:pt x="89" y="1"/>
                    <a:pt x="1" y="87"/>
                    <a:pt x="1" y="195"/>
                  </a:cubicBezTo>
                  <a:cubicBezTo>
                    <a:pt x="1" y="302"/>
                    <a:pt x="89" y="389"/>
                    <a:pt x="195" y="389"/>
                  </a:cubicBezTo>
                  <a:cubicBezTo>
                    <a:pt x="302" y="389"/>
                    <a:pt x="389" y="302"/>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65"/>
            <p:cNvSpPr/>
            <p:nvPr/>
          </p:nvSpPr>
          <p:spPr>
            <a:xfrm>
              <a:off x="993450" y="936550"/>
              <a:ext cx="9725" cy="9725"/>
            </a:xfrm>
            <a:custGeom>
              <a:rect b="b" l="l" r="r" t="t"/>
              <a:pathLst>
                <a:path extrusionOk="0" h="389" w="389">
                  <a:moveTo>
                    <a:pt x="195" y="1"/>
                  </a:moveTo>
                  <a:cubicBezTo>
                    <a:pt x="89" y="1"/>
                    <a:pt x="1" y="87"/>
                    <a:pt x="1" y="195"/>
                  </a:cubicBezTo>
                  <a:cubicBezTo>
                    <a:pt x="1" y="302"/>
                    <a:pt x="89" y="389"/>
                    <a:pt x="195" y="389"/>
                  </a:cubicBezTo>
                  <a:cubicBezTo>
                    <a:pt x="303" y="389"/>
                    <a:pt x="389" y="302"/>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65"/>
            <p:cNvSpPr/>
            <p:nvPr/>
          </p:nvSpPr>
          <p:spPr>
            <a:xfrm>
              <a:off x="10332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65"/>
            <p:cNvSpPr/>
            <p:nvPr/>
          </p:nvSpPr>
          <p:spPr>
            <a:xfrm>
              <a:off x="107297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65"/>
            <p:cNvSpPr/>
            <p:nvPr/>
          </p:nvSpPr>
          <p:spPr>
            <a:xfrm>
              <a:off x="1112725" y="936550"/>
              <a:ext cx="9725" cy="9725"/>
            </a:xfrm>
            <a:custGeom>
              <a:rect b="b" l="l" r="r" t="t"/>
              <a:pathLst>
                <a:path extrusionOk="0" h="389" w="389">
                  <a:moveTo>
                    <a:pt x="194" y="1"/>
                  </a:moveTo>
                  <a:cubicBezTo>
                    <a:pt x="88" y="1"/>
                    <a:pt x="0" y="87"/>
                    <a:pt x="0" y="195"/>
                  </a:cubicBezTo>
                  <a:cubicBezTo>
                    <a:pt x="0" y="302"/>
                    <a:pt x="88" y="389"/>
                    <a:pt x="194" y="389"/>
                  </a:cubicBezTo>
                  <a:cubicBezTo>
                    <a:pt x="302" y="389"/>
                    <a:pt x="388" y="302"/>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65"/>
            <p:cNvSpPr/>
            <p:nvPr/>
          </p:nvSpPr>
          <p:spPr>
            <a:xfrm>
              <a:off x="1152500" y="936550"/>
              <a:ext cx="9700" cy="9725"/>
            </a:xfrm>
            <a:custGeom>
              <a:rect b="b" l="l" r="r" t="t"/>
              <a:pathLst>
                <a:path extrusionOk="0" h="389" w="388">
                  <a:moveTo>
                    <a:pt x="193" y="1"/>
                  </a:moveTo>
                  <a:cubicBezTo>
                    <a:pt x="87" y="1"/>
                    <a:pt x="1" y="87"/>
                    <a:pt x="1" y="195"/>
                  </a:cubicBezTo>
                  <a:cubicBezTo>
                    <a:pt x="1" y="302"/>
                    <a:pt x="87" y="389"/>
                    <a:pt x="193" y="389"/>
                  </a:cubicBezTo>
                  <a:cubicBezTo>
                    <a:pt x="301" y="389"/>
                    <a:pt x="388" y="302"/>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65"/>
            <p:cNvSpPr/>
            <p:nvPr/>
          </p:nvSpPr>
          <p:spPr>
            <a:xfrm>
              <a:off x="1192275" y="936550"/>
              <a:ext cx="9675" cy="9725"/>
            </a:xfrm>
            <a:custGeom>
              <a:rect b="b" l="l" r="r" t="t"/>
              <a:pathLst>
                <a:path extrusionOk="0" h="389" w="387">
                  <a:moveTo>
                    <a:pt x="193" y="1"/>
                  </a:moveTo>
                  <a:cubicBezTo>
                    <a:pt x="86" y="1"/>
                    <a:pt x="0" y="87"/>
                    <a:pt x="0" y="195"/>
                  </a:cubicBezTo>
                  <a:cubicBezTo>
                    <a:pt x="0" y="302"/>
                    <a:pt x="86" y="389"/>
                    <a:pt x="193" y="389"/>
                  </a:cubicBezTo>
                  <a:cubicBezTo>
                    <a:pt x="300" y="389"/>
                    <a:pt x="387" y="302"/>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65"/>
            <p:cNvSpPr/>
            <p:nvPr/>
          </p:nvSpPr>
          <p:spPr>
            <a:xfrm>
              <a:off x="1232025" y="936550"/>
              <a:ext cx="9675" cy="9725"/>
            </a:xfrm>
            <a:custGeom>
              <a:rect b="b" l="l" r="r" t="t"/>
              <a:pathLst>
                <a:path extrusionOk="0" h="389" w="387">
                  <a:moveTo>
                    <a:pt x="194" y="1"/>
                  </a:moveTo>
                  <a:cubicBezTo>
                    <a:pt x="87" y="1"/>
                    <a:pt x="0" y="87"/>
                    <a:pt x="0" y="195"/>
                  </a:cubicBezTo>
                  <a:cubicBezTo>
                    <a:pt x="0" y="302"/>
                    <a:pt x="87" y="389"/>
                    <a:pt x="194" y="389"/>
                  </a:cubicBezTo>
                  <a:cubicBezTo>
                    <a:pt x="300" y="389"/>
                    <a:pt x="387" y="302"/>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65"/>
            <p:cNvSpPr/>
            <p:nvPr/>
          </p:nvSpPr>
          <p:spPr>
            <a:xfrm>
              <a:off x="276225" y="902475"/>
              <a:ext cx="11375" cy="9700"/>
            </a:xfrm>
            <a:custGeom>
              <a:rect b="b" l="l" r="r" t="t"/>
              <a:pathLst>
                <a:path extrusionOk="0" h="388" w="455">
                  <a:moveTo>
                    <a:pt x="260" y="1"/>
                  </a:moveTo>
                  <a:cubicBezTo>
                    <a:pt x="87" y="1"/>
                    <a:pt x="1" y="209"/>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65"/>
            <p:cNvSpPr/>
            <p:nvPr/>
          </p:nvSpPr>
          <p:spPr>
            <a:xfrm>
              <a:off x="317625" y="902450"/>
              <a:ext cx="9725" cy="9725"/>
            </a:xfrm>
            <a:custGeom>
              <a:rect b="b" l="l" r="r" t="t"/>
              <a:pathLst>
                <a:path extrusionOk="0" h="389" w="389">
                  <a:moveTo>
                    <a:pt x="194" y="0"/>
                  </a:moveTo>
                  <a:cubicBezTo>
                    <a:pt x="87" y="0"/>
                    <a:pt x="0" y="87"/>
                    <a:pt x="0" y="194"/>
                  </a:cubicBezTo>
                  <a:cubicBezTo>
                    <a:pt x="0" y="302"/>
                    <a:pt x="87"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65"/>
            <p:cNvSpPr/>
            <p:nvPr/>
          </p:nvSpPr>
          <p:spPr>
            <a:xfrm>
              <a:off x="355750" y="902450"/>
              <a:ext cx="11350" cy="9725"/>
            </a:xfrm>
            <a:custGeom>
              <a:rect b="b" l="l" r="r" t="t"/>
              <a:pathLst>
                <a:path extrusionOk="0" h="389" w="454">
                  <a:moveTo>
                    <a:pt x="259" y="0"/>
                  </a:moveTo>
                  <a:cubicBezTo>
                    <a:pt x="87" y="0"/>
                    <a:pt x="0" y="210"/>
                    <a:pt x="123" y="331"/>
                  </a:cubicBezTo>
                  <a:cubicBezTo>
                    <a:pt x="162" y="371"/>
                    <a:pt x="211" y="388"/>
                    <a:pt x="259" y="388"/>
                  </a:cubicBezTo>
                  <a:cubicBezTo>
                    <a:pt x="358" y="388"/>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65"/>
            <p:cNvSpPr/>
            <p:nvPr/>
          </p:nvSpPr>
          <p:spPr>
            <a:xfrm>
              <a:off x="397125" y="902450"/>
              <a:ext cx="9725" cy="9725"/>
            </a:xfrm>
            <a:custGeom>
              <a:rect b="b" l="l" r="r" t="t"/>
              <a:pathLst>
                <a:path extrusionOk="0" h="389" w="389">
                  <a:moveTo>
                    <a:pt x="195" y="0"/>
                  </a:moveTo>
                  <a:cubicBezTo>
                    <a:pt x="88" y="0"/>
                    <a:pt x="1" y="87"/>
                    <a:pt x="1" y="194"/>
                  </a:cubicBezTo>
                  <a:cubicBezTo>
                    <a:pt x="1" y="302"/>
                    <a:pt x="88"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65"/>
            <p:cNvSpPr/>
            <p:nvPr/>
          </p:nvSpPr>
          <p:spPr>
            <a:xfrm>
              <a:off x="435250" y="9024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7" name="Google Shape;12007;p65"/>
            <p:cNvSpPr/>
            <p:nvPr/>
          </p:nvSpPr>
          <p:spPr>
            <a:xfrm>
              <a:off x="475000" y="902475"/>
              <a:ext cx="11350" cy="9725"/>
            </a:xfrm>
            <a:custGeom>
              <a:rect b="b" l="l" r="r" t="t"/>
              <a:pathLst>
                <a:path extrusionOk="0" h="389" w="454">
                  <a:moveTo>
                    <a:pt x="260" y="1"/>
                  </a:moveTo>
                  <a:cubicBezTo>
                    <a:pt x="87" y="1"/>
                    <a:pt x="1" y="209"/>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8" name="Google Shape;12008;p65"/>
            <p:cNvSpPr/>
            <p:nvPr/>
          </p:nvSpPr>
          <p:spPr>
            <a:xfrm>
              <a:off x="516425" y="902450"/>
              <a:ext cx="9675" cy="9725"/>
            </a:xfrm>
            <a:custGeom>
              <a:rect b="b" l="l" r="r" t="t"/>
              <a:pathLst>
                <a:path extrusionOk="0" h="389" w="387">
                  <a:moveTo>
                    <a:pt x="193" y="0"/>
                  </a:moveTo>
                  <a:cubicBezTo>
                    <a:pt x="87" y="0"/>
                    <a:pt x="0" y="87"/>
                    <a:pt x="0" y="194"/>
                  </a:cubicBezTo>
                  <a:cubicBezTo>
                    <a:pt x="0"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65"/>
            <p:cNvSpPr/>
            <p:nvPr/>
          </p:nvSpPr>
          <p:spPr>
            <a:xfrm>
              <a:off x="554500" y="902475"/>
              <a:ext cx="11375" cy="9725"/>
            </a:xfrm>
            <a:custGeom>
              <a:rect b="b" l="l" r="r" t="t"/>
              <a:pathLst>
                <a:path extrusionOk="0" h="389" w="455">
                  <a:moveTo>
                    <a:pt x="262" y="1"/>
                  </a:moveTo>
                  <a:cubicBezTo>
                    <a:pt x="87" y="1"/>
                    <a:pt x="1" y="209"/>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65"/>
            <p:cNvSpPr/>
            <p:nvPr/>
          </p:nvSpPr>
          <p:spPr>
            <a:xfrm>
              <a:off x="595925"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7" y="302"/>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65"/>
            <p:cNvSpPr/>
            <p:nvPr/>
          </p:nvSpPr>
          <p:spPr>
            <a:xfrm>
              <a:off x="634025" y="902475"/>
              <a:ext cx="11375" cy="9725"/>
            </a:xfrm>
            <a:custGeom>
              <a:rect b="b" l="l" r="r" t="t"/>
              <a:pathLst>
                <a:path extrusionOk="0" h="389" w="455">
                  <a:moveTo>
                    <a:pt x="261" y="1"/>
                  </a:moveTo>
                  <a:cubicBezTo>
                    <a:pt x="88" y="1"/>
                    <a:pt x="0" y="209"/>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65"/>
            <p:cNvSpPr/>
            <p:nvPr/>
          </p:nvSpPr>
          <p:spPr>
            <a:xfrm>
              <a:off x="673775" y="9024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3" name="Google Shape;12013;p65"/>
            <p:cNvSpPr/>
            <p:nvPr/>
          </p:nvSpPr>
          <p:spPr>
            <a:xfrm>
              <a:off x="715200" y="902450"/>
              <a:ext cx="9725" cy="9725"/>
            </a:xfrm>
            <a:custGeom>
              <a:rect b="b" l="l" r="r" t="t"/>
              <a:pathLst>
                <a:path extrusionOk="0" h="389" w="389">
                  <a:moveTo>
                    <a:pt x="194" y="0"/>
                  </a:moveTo>
                  <a:cubicBezTo>
                    <a:pt x="86" y="0"/>
                    <a:pt x="0" y="87"/>
                    <a:pt x="0" y="194"/>
                  </a:cubicBezTo>
                  <a:cubicBezTo>
                    <a:pt x="0" y="302"/>
                    <a:pt x="86"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4" name="Google Shape;12014;p65"/>
            <p:cNvSpPr/>
            <p:nvPr/>
          </p:nvSpPr>
          <p:spPr>
            <a:xfrm>
              <a:off x="753300" y="9024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65"/>
            <p:cNvSpPr/>
            <p:nvPr/>
          </p:nvSpPr>
          <p:spPr>
            <a:xfrm>
              <a:off x="794700"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65"/>
            <p:cNvSpPr/>
            <p:nvPr/>
          </p:nvSpPr>
          <p:spPr>
            <a:xfrm>
              <a:off x="832825" y="9024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65"/>
            <p:cNvSpPr/>
            <p:nvPr/>
          </p:nvSpPr>
          <p:spPr>
            <a:xfrm>
              <a:off x="872575" y="902475"/>
              <a:ext cx="11350" cy="9725"/>
            </a:xfrm>
            <a:custGeom>
              <a:rect b="b" l="l" r="r" t="t"/>
              <a:pathLst>
                <a:path extrusionOk="0" h="389" w="454">
                  <a:moveTo>
                    <a:pt x="260" y="1"/>
                  </a:moveTo>
                  <a:cubicBezTo>
                    <a:pt x="87" y="1"/>
                    <a:pt x="0" y="209"/>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65"/>
            <p:cNvSpPr/>
            <p:nvPr/>
          </p:nvSpPr>
          <p:spPr>
            <a:xfrm>
              <a:off x="913950" y="902450"/>
              <a:ext cx="9725" cy="9725"/>
            </a:xfrm>
            <a:custGeom>
              <a:rect b="b" l="l" r="r" t="t"/>
              <a:pathLst>
                <a:path extrusionOk="0" h="389" w="389">
                  <a:moveTo>
                    <a:pt x="195" y="0"/>
                  </a:moveTo>
                  <a:cubicBezTo>
                    <a:pt x="87" y="0"/>
                    <a:pt x="1" y="87"/>
                    <a:pt x="1" y="194"/>
                  </a:cubicBezTo>
                  <a:cubicBezTo>
                    <a:pt x="1" y="302"/>
                    <a:pt x="87"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65"/>
            <p:cNvSpPr/>
            <p:nvPr/>
          </p:nvSpPr>
          <p:spPr>
            <a:xfrm>
              <a:off x="953700" y="902450"/>
              <a:ext cx="9725" cy="9725"/>
            </a:xfrm>
            <a:custGeom>
              <a:rect b="b" l="l" r="r" t="t"/>
              <a:pathLst>
                <a:path extrusionOk="0" h="389" w="389">
                  <a:moveTo>
                    <a:pt x="195" y="0"/>
                  </a:moveTo>
                  <a:cubicBezTo>
                    <a:pt x="89" y="0"/>
                    <a:pt x="1" y="87"/>
                    <a:pt x="1" y="194"/>
                  </a:cubicBezTo>
                  <a:cubicBezTo>
                    <a:pt x="1" y="302"/>
                    <a:pt x="89" y="388"/>
                    <a:pt x="195" y="388"/>
                  </a:cubicBezTo>
                  <a:cubicBezTo>
                    <a:pt x="302" y="388"/>
                    <a:pt x="389" y="302"/>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65"/>
            <p:cNvSpPr/>
            <p:nvPr/>
          </p:nvSpPr>
          <p:spPr>
            <a:xfrm>
              <a:off x="993450" y="902450"/>
              <a:ext cx="9725" cy="9725"/>
            </a:xfrm>
            <a:custGeom>
              <a:rect b="b" l="l" r="r" t="t"/>
              <a:pathLst>
                <a:path extrusionOk="0" h="389" w="389">
                  <a:moveTo>
                    <a:pt x="195" y="0"/>
                  </a:moveTo>
                  <a:cubicBezTo>
                    <a:pt x="89" y="0"/>
                    <a:pt x="1" y="87"/>
                    <a:pt x="1" y="194"/>
                  </a:cubicBezTo>
                  <a:cubicBezTo>
                    <a:pt x="1" y="302"/>
                    <a:pt x="89" y="388"/>
                    <a:pt x="195" y="388"/>
                  </a:cubicBezTo>
                  <a:cubicBezTo>
                    <a:pt x="303" y="388"/>
                    <a:pt x="389" y="302"/>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65"/>
            <p:cNvSpPr/>
            <p:nvPr/>
          </p:nvSpPr>
          <p:spPr>
            <a:xfrm>
              <a:off x="10332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65"/>
            <p:cNvSpPr/>
            <p:nvPr/>
          </p:nvSpPr>
          <p:spPr>
            <a:xfrm>
              <a:off x="107297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65"/>
            <p:cNvSpPr/>
            <p:nvPr/>
          </p:nvSpPr>
          <p:spPr>
            <a:xfrm>
              <a:off x="1112725" y="902450"/>
              <a:ext cx="9725" cy="9725"/>
            </a:xfrm>
            <a:custGeom>
              <a:rect b="b" l="l" r="r" t="t"/>
              <a:pathLst>
                <a:path extrusionOk="0" h="389" w="389">
                  <a:moveTo>
                    <a:pt x="194" y="0"/>
                  </a:moveTo>
                  <a:cubicBezTo>
                    <a:pt x="88" y="0"/>
                    <a:pt x="0" y="87"/>
                    <a:pt x="0" y="194"/>
                  </a:cubicBezTo>
                  <a:cubicBezTo>
                    <a:pt x="0" y="302"/>
                    <a:pt x="88" y="388"/>
                    <a:pt x="194" y="388"/>
                  </a:cubicBezTo>
                  <a:cubicBezTo>
                    <a:pt x="302" y="388"/>
                    <a:pt x="388" y="302"/>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4" name="Google Shape;12024;p65"/>
            <p:cNvSpPr/>
            <p:nvPr/>
          </p:nvSpPr>
          <p:spPr>
            <a:xfrm>
              <a:off x="1152500" y="902450"/>
              <a:ext cx="9700" cy="9725"/>
            </a:xfrm>
            <a:custGeom>
              <a:rect b="b" l="l" r="r" t="t"/>
              <a:pathLst>
                <a:path extrusionOk="0" h="389" w="388">
                  <a:moveTo>
                    <a:pt x="193" y="0"/>
                  </a:moveTo>
                  <a:cubicBezTo>
                    <a:pt x="87" y="0"/>
                    <a:pt x="1" y="87"/>
                    <a:pt x="1" y="194"/>
                  </a:cubicBezTo>
                  <a:cubicBezTo>
                    <a:pt x="1" y="302"/>
                    <a:pt x="87" y="388"/>
                    <a:pt x="193" y="388"/>
                  </a:cubicBezTo>
                  <a:cubicBezTo>
                    <a:pt x="301" y="388"/>
                    <a:pt x="388" y="302"/>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5" name="Google Shape;12025;p65"/>
            <p:cNvSpPr/>
            <p:nvPr/>
          </p:nvSpPr>
          <p:spPr>
            <a:xfrm>
              <a:off x="1192275" y="902450"/>
              <a:ext cx="9675" cy="9725"/>
            </a:xfrm>
            <a:custGeom>
              <a:rect b="b" l="l" r="r" t="t"/>
              <a:pathLst>
                <a:path extrusionOk="0" h="389" w="387">
                  <a:moveTo>
                    <a:pt x="193" y="0"/>
                  </a:moveTo>
                  <a:cubicBezTo>
                    <a:pt x="86" y="0"/>
                    <a:pt x="0" y="87"/>
                    <a:pt x="0" y="194"/>
                  </a:cubicBezTo>
                  <a:cubicBezTo>
                    <a:pt x="0" y="302"/>
                    <a:pt x="86" y="388"/>
                    <a:pt x="193" y="388"/>
                  </a:cubicBezTo>
                  <a:cubicBezTo>
                    <a:pt x="300" y="388"/>
                    <a:pt x="387" y="302"/>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65"/>
            <p:cNvSpPr/>
            <p:nvPr/>
          </p:nvSpPr>
          <p:spPr>
            <a:xfrm>
              <a:off x="1232025" y="902450"/>
              <a:ext cx="9675" cy="9725"/>
            </a:xfrm>
            <a:custGeom>
              <a:rect b="b" l="l" r="r" t="t"/>
              <a:pathLst>
                <a:path extrusionOk="0" h="389" w="387">
                  <a:moveTo>
                    <a:pt x="194" y="0"/>
                  </a:moveTo>
                  <a:cubicBezTo>
                    <a:pt x="87" y="0"/>
                    <a:pt x="0" y="87"/>
                    <a:pt x="0" y="194"/>
                  </a:cubicBezTo>
                  <a:cubicBezTo>
                    <a:pt x="0" y="302"/>
                    <a:pt x="87" y="388"/>
                    <a:pt x="194" y="388"/>
                  </a:cubicBezTo>
                  <a:cubicBezTo>
                    <a:pt x="300" y="388"/>
                    <a:pt x="387" y="302"/>
                    <a:pt x="387" y="194"/>
                  </a:cubicBezTo>
                  <a:cubicBezTo>
                    <a:pt x="387"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65"/>
            <p:cNvSpPr/>
            <p:nvPr/>
          </p:nvSpPr>
          <p:spPr>
            <a:xfrm>
              <a:off x="276225" y="868375"/>
              <a:ext cx="11375" cy="9700"/>
            </a:xfrm>
            <a:custGeom>
              <a:rect b="b" l="l" r="r" t="t"/>
              <a:pathLst>
                <a:path extrusionOk="0" h="388" w="455">
                  <a:moveTo>
                    <a:pt x="260" y="1"/>
                  </a:moveTo>
                  <a:cubicBezTo>
                    <a:pt x="87" y="1"/>
                    <a:pt x="1" y="208"/>
                    <a:pt x="124" y="331"/>
                  </a:cubicBezTo>
                  <a:cubicBezTo>
                    <a:pt x="163" y="370"/>
                    <a:pt x="211" y="388"/>
                    <a:pt x="259" y="388"/>
                  </a:cubicBezTo>
                  <a:cubicBezTo>
                    <a:pt x="358"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65"/>
            <p:cNvSpPr/>
            <p:nvPr/>
          </p:nvSpPr>
          <p:spPr>
            <a:xfrm>
              <a:off x="317625" y="868350"/>
              <a:ext cx="9725" cy="9725"/>
            </a:xfrm>
            <a:custGeom>
              <a:rect b="b" l="l" r="r" t="t"/>
              <a:pathLst>
                <a:path extrusionOk="0" h="389" w="389">
                  <a:moveTo>
                    <a:pt x="194" y="0"/>
                  </a:moveTo>
                  <a:cubicBezTo>
                    <a:pt x="87" y="0"/>
                    <a:pt x="0" y="88"/>
                    <a:pt x="0" y="194"/>
                  </a:cubicBezTo>
                  <a:cubicBezTo>
                    <a:pt x="0" y="302"/>
                    <a:pt x="87"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65"/>
            <p:cNvSpPr/>
            <p:nvPr/>
          </p:nvSpPr>
          <p:spPr>
            <a:xfrm>
              <a:off x="355750" y="868350"/>
              <a:ext cx="11350" cy="9725"/>
            </a:xfrm>
            <a:custGeom>
              <a:rect b="b" l="l" r="r" t="t"/>
              <a:pathLst>
                <a:path extrusionOk="0" h="389" w="454">
                  <a:moveTo>
                    <a:pt x="259" y="0"/>
                  </a:moveTo>
                  <a:cubicBezTo>
                    <a:pt x="87" y="0"/>
                    <a:pt x="0" y="209"/>
                    <a:pt x="123" y="331"/>
                  </a:cubicBezTo>
                  <a:cubicBezTo>
                    <a:pt x="162" y="370"/>
                    <a:pt x="211" y="388"/>
                    <a:pt x="259" y="388"/>
                  </a:cubicBezTo>
                  <a:cubicBezTo>
                    <a:pt x="358" y="388"/>
                    <a:pt x="453" y="311"/>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65"/>
            <p:cNvSpPr/>
            <p:nvPr/>
          </p:nvSpPr>
          <p:spPr>
            <a:xfrm>
              <a:off x="397125" y="868350"/>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65"/>
            <p:cNvSpPr/>
            <p:nvPr/>
          </p:nvSpPr>
          <p:spPr>
            <a:xfrm>
              <a:off x="435250" y="868375"/>
              <a:ext cx="11350" cy="9725"/>
            </a:xfrm>
            <a:custGeom>
              <a:rect b="b" l="l" r="r" t="t"/>
              <a:pathLst>
                <a:path extrusionOk="0" h="389" w="454">
                  <a:moveTo>
                    <a:pt x="260" y="1"/>
                  </a:moveTo>
                  <a:cubicBezTo>
                    <a:pt x="87" y="1"/>
                    <a:pt x="0" y="210"/>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65"/>
            <p:cNvSpPr/>
            <p:nvPr/>
          </p:nvSpPr>
          <p:spPr>
            <a:xfrm>
              <a:off x="475000" y="86837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65"/>
            <p:cNvSpPr/>
            <p:nvPr/>
          </p:nvSpPr>
          <p:spPr>
            <a:xfrm>
              <a:off x="516425" y="868350"/>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65"/>
            <p:cNvSpPr/>
            <p:nvPr/>
          </p:nvSpPr>
          <p:spPr>
            <a:xfrm>
              <a:off x="554500" y="86837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1"/>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65"/>
            <p:cNvSpPr/>
            <p:nvPr/>
          </p:nvSpPr>
          <p:spPr>
            <a:xfrm>
              <a:off x="595925"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65"/>
            <p:cNvSpPr/>
            <p:nvPr/>
          </p:nvSpPr>
          <p:spPr>
            <a:xfrm>
              <a:off x="634025" y="86837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65"/>
            <p:cNvSpPr/>
            <p:nvPr/>
          </p:nvSpPr>
          <p:spPr>
            <a:xfrm>
              <a:off x="673775" y="86837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1"/>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65"/>
            <p:cNvSpPr/>
            <p:nvPr/>
          </p:nvSpPr>
          <p:spPr>
            <a:xfrm>
              <a:off x="715200" y="868350"/>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65"/>
            <p:cNvSpPr/>
            <p:nvPr/>
          </p:nvSpPr>
          <p:spPr>
            <a:xfrm>
              <a:off x="753300" y="86837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1"/>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65"/>
            <p:cNvSpPr/>
            <p:nvPr/>
          </p:nvSpPr>
          <p:spPr>
            <a:xfrm>
              <a:off x="794700"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65"/>
            <p:cNvSpPr/>
            <p:nvPr/>
          </p:nvSpPr>
          <p:spPr>
            <a:xfrm>
              <a:off x="832825" y="86837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1"/>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65"/>
            <p:cNvSpPr/>
            <p:nvPr/>
          </p:nvSpPr>
          <p:spPr>
            <a:xfrm>
              <a:off x="872575" y="86837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3" name="Google Shape;12043;p65"/>
            <p:cNvSpPr/>
            <p:nvPr/>
          </p:nvSpPr>
          <p:spPr>
            <a:xfrm>
              <a:off x="913950" y="868350"/>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4" name="Google Shape;12044;p65"/>
            <p:cNvSpPr/>
            <p:nvPr/>
          </p:nvSpPr>
          <p:spPr>
            <a:xfrm>
              <a:off x="953700" y="868350"/>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65"/>
            <p:cNvSpPr/>
            <p:nvPr/>
          </p:nvSpPr>
          <p:spPr>
            <a:xfrm>
              <a:off x="993450" y="868350"/>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65"/>
            <p:cNvSpPr/>
            <p:nvPr/>
          </p:nvSpPr>
          <p:spPr>
            <a:xfrm>
              <a:off x="10332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65"/>
            <p:cNvSpPr/>
            <p:nvPr/>
          </p:nvSpPr>
          <p:spPr>
            <a:xfrm>
              <a:off x="107297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65"/>
            <p:cNvSpPr/>
            <p:nvPr/>
          </p:nvSpPr>
          <p:spPr>
            <a:xfrm>
              <a:off x="1112725" y="868350"/>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65"/>
            <p:cNvSpPr/>
            <p:nvPr/>
          </p:nvSpPr>
          <p:spPr>
            <a:xfrm>
              <a:off x="1152500" y="868350"/>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65"/>
            <p:cNvSpPr/>
            <p:nvPr/>
          </p:nvSpPr>
          <p:spPr>
            <a:xfrm>
              <a:off x="1192275" y="868350"/>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65"/>
            <p:cNvSpPr/>
            <p:nvPr/>
          </p:nvSpPr>
          <p:spPr>
            <a:xfrm>
              <a:off x="1232025" y="868350"/>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65"/>
            <p:cNvSpPr/>
            <p:nvPr/>
          </p:nvSpPr>
          <p:spPr>
            <a:xfrm>
              <a:off x="317625" y="834225"/>
              <a:ext cx="9725" cy="9725"/>
            </a:xfrm>
            <a:custGeom>
              <a:rect b="b" l="l" r="r" t="t"/>
              <a:pathLst>
                <a:path extrusionOk="0" h="389" w="389">
                  <a:moveTo>
                    <a:pt x="194" y="1"/>
                  </a:moveTo>
                  <a:cubicBezTo>
                    <a:pt x="87" y="1"/>
                    <a:pt x="0" y="89"/>
                    <a:pt x="0" y="195"/>
                  </a:cubicBezTo>
                  <a:cubicBezTo>
                    <a:pt x="0" y="302"/>
                    <a:pt x="87"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65"/>
            <p:cNvSpPr/>
            <p:nvPr/>
          </p:nvSpPr>
          <p:spPr>
            <a:xfrm>
              <a:off x="355750" y="834225"/>
              <a:ext cx="11350" cy="9725"/>
            </a:xfrm>
            <a:custGeom>
              <a:rect b="b" l="l" r="r" t="t"/>
              <a:pathLst>
                <a:path extrusionOk="0" h="389" w="454">
                  <a:moveTo>
                    <a:pt x="259" y="1"/>
                  </a:moveTo>
                  <a:cubicBezTo>
                    <a:pt x="87" y="1"/>
                    <a:pt x="0" y="210"/>
                    <a:pt x="123" y="331"/>
                  </a:cubicBezTo>
                  <a:cubicBezTo>
                    <a:pt x="162" y="371"/>
                    <a:pt x="211" y="389"/>
                    <a:pt x="259" y="389"/>
                  </a:cubicBezTo>
                  <a:cubicBezTo>
                    <a:pt x="358" y="389"/>
                    <a:pt x="453" y="312"/>
                    <a:pt x="453" y="196"/>
                  </a:cubicBezTo>
                  <a:cubicBezTo>
                    <a:pt x="453" y="89"/>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65"/>
            <p:cNvSpPr/>
            <p:nvPr/>
          </p:nvSpPr>
          <p:spPr>
            <a:xfrm>
              <a:off x="397125" y="834225"/>
              <a:ext cx="9725" cy="9725"/>
            </a:xfrm>
            <a:custGeom>
              <a:rect b="b" l="l" r="r" t="t"/>
              <a:pathLst>
                <a:path extrusionOk="0" h="389" w="389">
                  <a:moveTo>
                    <a:pt x="195" y="1"/>
                  </a:moveTo>
                  <a:cubicBezTo>
                    <a:pt x="88" y="1"/>
                    <a:pt x="1" y="89"/>
                    <a:pt x="1" y="195"/>
                  </a:cubicBezTo>
                  <a:cubicBezTo>
                    <a:pt x="1" y="302"/>
                    <a:pt x="88"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65"/>
            <p:cNvSpPr/>
            <p:nvPr/>
          </p:nvSpPr>
          <p:spPr>
            <a:xfrm>
              <a:off x="435250" y="834275"/>
              <a:ext cx="11350" cy="9725"/>
            </a:xfrm>
            <a:custGeom>
              <a:rect b="b" l="l" r="r" t="t"/>
              <a:pathLst>
                <a:path extrusionOk="0" h="389" w="454">
                  <a:moveTo>
                    <a:pt x="260" y="0"/>
                  </a:moveTo>
                  <a:cubicBezTo>
                    <a:pt x="87" y="0"/>
                    <a:pt x="0" y="208"/>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65"/>
            <p:cNvSpPr/>
            <p:nvPr/>
          </p:nvSpPr>
          <p:spPr>
            <a:xfrm>
              <a:off x="475025" y="834275"/>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1"/>
                  </a:cubicBezTo>
                  <a:cubicBezTo>
                    <a:pt x="161" y="371"/>
                    <a:pt x="210" y="388"/>
                    <a:pt x="258" y="388"/>
                  </a:cubicBezTo>
                  <a:cubicBezTo>
                    <a:pt x="357"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65"/>
            <p:cNvSpPr/>
            <p:nvPr/>
          </p:nvSpPr>
          <p:spPr>
            <a:xfrm>
              <a:off x="516425" y="834225"/>
              <a:ext cx="9675" cy="9725"/>
            </a:xfrm>
            <a:custGeom>
              <a:rect b="b" l="l" r="r" t="t"/>
              <a:pathLst>
                <a:path extrusionOk="0" h="389" w="387">
                  <a:moveTo>
                    <a:pt x="193" y="1"/>
                  </a:moveTo>
                  <a:cubicBezTo>
                    <a:pt x="87" y="1"/>
                    <a:pt x="0" y="89"/>
                    <a:pt x="0" y="195"/>
                  </a:cubicBezTo>
                  <a:cubicBezTo>
                    <a:pt x="0"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65"/>
            <p:cNvSpPr/>
            <p:nvPr/>
          </p:nvSpPr>
          <p:spPr>
            <a:xfrm>
              <a:off x="554525" y="834275"/>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1"/>
                  </a:cubicBezTo>
                  <a:cubicBezTo>
                    <a:pt x="162" y="371"/>
                    <a:pt x="211" y="388"/>
                    <a:pt x="258" y="388"/>
                  </a:cubicBezTo>
                  <a:cubicBezTo>
                    <a:pt x="358" y="388"/>
                    <a:pt x="453" y="311"/>
                    <a:pt x="453" y="194"/>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9" name="Google Shape;12059;p65"/>
            <p:cNvSpPr/>
            <p:nvPr/>
          </p:nvSpPr>
          <p:spPr>
            <a:xfrm>
              <a:off x="595925"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7" y="302"/>
                    <a:pt x="387" y="195"/>
                  </a:cubicBezTo>
                  <a:cubicBezTo>
                    <a:pt x="387"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0" name="Google Shape;12060;p65"/>
            <p:cNvSpPr/>
            <p:nvPr/>
          </p:nvSpPr>
          <p:spPr>
            <a:xfrm>
              <a:off x="634025" y="834275"/>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1"/>
                  </a:cubicBezTo>
                  <a:cubicBezTo>
                    <a:pt x="163" y="371"/>
                    <a:pt x="211" y="388"/>
                    <a:pt x="259" y="388"/>
                  </a:cubicBezTo>
                  <a:cubicBezTo>
                    <a:pt x="359" y="388"/>
                    <a:pt x="454" y="311"/>
                    <a:pt x="455" y="194"/>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65"/>
            <p:cNvSpPr/>
            <p:nvPr/>
          </p:nvSpPr>
          <p:spPr>
            <a:xfrm>
              <a:off x="673775" y="83427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65"/>
            <p:cNvSpPr/>
            <p:nvPr/>
          </p:nvSpPr>
          <p:spPr>
            <a:xfrm>
              <a:off x="715200" y="834225"/>
              <a:ext cx="9725" cy="9725"/>
            </a:xfrm>
            <a:custGeom>
              <a:rect b="b" l="l" r="r" t="t"/>
              <a:pathLst>
                <a:path extrusionOk="0" h="389" w="389">
                  <a:moveTo>
                    <a:pt x="194" y="1"/>
                  </a:moveTo>
                  <a:cubicBezTo>
                    <a:pt x="86" y="1"/>
                    <a:pt x="0" y="89"/>
                    <a:pt x="0" y="195"/>
                  </a:cubicBezTo>
                  <a:cubicBezTo>
                    <a:pt x="0" y="302"/>
                    <a:pt x="86"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65"/>
            <p:cNvSpPr/>
            <p:nvPr/>
          </p:nvSpPr>
          <p:spPr>
            <a:xfrm>
              <a:off x="753300" y="834275"/>
              <a:ext cx="11375" cy="9725"/>
            </a:xfrm>
            <a:custGeom>
              <a:rect b="b" l="l" r="r" t="t"/>
              <a:pathLst>
                <a:path extrusionOk="0" h="389" w="455">
                  <a:moveTo>
                    <a:pt x="263" y="0"/>
                  </a:moveTo>
                  <a:cubicBezTo>
                    <a:pt x="262" y="0"/>
                    <a:pt x="261" y="0"/>
                    <a:pt x="260" y="0"/>
                  </a:cubicBezTo>
                  <a:cubicBezTo>
                    <a:pt x="87" y="0"/>
                    <a:pt x="1" y="208"/>
                    <a:pt x="122" y="331"/>
                  </a:cubicBezTo>
                  <a:cubicBezTo>
                    <a:pt x="162" y="371"/>
                    <a:pt x="211" y="388"/>
                    <a:pt x="259" y="388"/>
                  </a:cubicBezTo>
                  <a:cubicBezTo>
                    <a:pt x="359" y="388"/>
                    <a:pt x="454" y="311"/>
                    <a:pt x="454" y="194"/>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65"/>
            <p:cNvSpPr/>
            <p:nvPr/>
          </p:nvSpPr>
          <p:spPr>
            <a:xfrm>
              <a:off x="794700"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65"/>
            <p:cNvSpPr/>
            <p:nvPr/>
          </p:nvSpPr>
          <p:spPr>
            <a:xfrm>
              <a:off x="832825" y="834275"/>
              <a:ext cx="11350" cy="9725"/>
            </a:xfrm>
            <a:custGeom>
              <a:rect b="b" l="l" r="r" t="t"/>
              <a:pathLst>
                <a:path extrusionOk="0" h="389" w="454">
                  <a:moveTo>
                    <a:pt x="262" y="0"/>
                  </a:moveTo>
                  <a:cubicBezTo>
                    <a:pt x="261" y="0"/>
                    <a:pt x="260" y="0"/>
                    <a:pt x="259" y="0"/>
                  </a:cubicBezTo>
                  <a:cubicBezTo>
                    <a:pt x="87" y="0"/>
                    <a:pt x="0" y="208"/>
                    <a:pt x="122" y="331"/>
                  </a:cubicBezTo>
                  <a:cubicBezTo>
                    <a:pt x="161" y="371"/>
                    <a:pt x="210" y="388"/>
                    <a:pt x="258" y="388"/>
                  </a:cubicBezTo>
                  <a:cubicBezTo>
                    <a:pt x="358" y="388"/>
                    <a:pt x="453" y="311"/>
                    <a:pt x="453" y="194"/>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65"/>
            <p:cNvSpPr/>
            <p:nvPr/>
          </p:nvSpPr>
          <p:spPr>
            <a:xfrm>
              <a:off x="872575" y="834225"/>
              <a:ext cx="11350" cy="9750"/>
            </a:xfrm>
            <a:custGeom>
              <a:rect b="b" l="l" r="r" t="t"/>
              <a:pathLst>
                <a:path extrusionOk="0" h="390" w="454">
                  <a:moveTo>
                    <a:pt x="260" y="1"/>
                  </a:moveTo>
                  <a:cubicBezTo>
                    <a:pt x="87" y="2"/>
                    <a:pt x="0" y="210"/>
                    <a:pt x="122" y="333"/>
                  </a:cubicBezTo>
                  <a:cubicBezTo>
                    <a:pt x="161" y="372"/>
                    <a:pt x="210" y="389"/>
                    <a:pt x="258" y="389"/>
                  </a:cubicBezTo>
                  <a:cubicBezTo>
                    <a:pt x="358" y="389"/>
                    <a:pt x="454" y="312"/>
                    <a:pt x="454" y="196"/>
                  </a:cubicBezTo>
                  <a:cubicBezTo>
                    <a:pt x="454" y="89"/>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65"/>
            <p:cNvSpPr/>
            <p:nvPr/>
          </p:nvSpPr>
          <p:spPr>
            <a:xfrm>
              <a:off x="913950" y="834225"/>
              <a:ext cx="9725" cy="9725"/>
            </a:xfrm>
            <a:custGeom>
              <a:rect b="b" l="l" r="r" t="t"/>
              <a:pathLst>
                <a:path extrusionOk="0" h="389" w="389">
                  <a:moveTo>
                    <a:pt x="195" y="1"/>
                  </a:moveTo>
                  <a:cubicBezTo>
                    <a:pt x="87" y="1"/>
                    <a:pt x="1" y="89"/>
                    <a:pt x="1" y="195"/>
                  </a:cubicBezTo>
                  <a:cubicBezTo>
                    <a:pt x="1" y="302"/>
                    <a:pt x="87"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65"/>
            <p:cNvSpPr/>
            <p:nvPr/>
          </p:nvSpPr>
          <p:spPr>
            <a:xfrm>
              <a:off x="953700" y="834225"/>
              <a:ext cx="9725" cy="9725"/>
            </a:xfrm>
            <a:custGeom>
              <a:rect b="b" l="l" r="r" t="t"/>
              <a:pathLst>
                <a:path extrusionOk="0" h="389" w="389">
                  <a:moveTo>
                    <a:pt x="195" y="1"/>
                  </a:moveTo>
                  <a:cubicBezTo>
                    <a:pt x="89" y="1"/>
                    <a:pt x="1" y="89"/>
                    <a:pt x="1" y="195"/>
                  </a:cubicBezTo>
                  <a:cubicBezTo>
                    <a:pt x="1" y="302"/>
                    <a:pt x="89" y="389"/>
                    <a:pt x="195" y="389"/>
                  </a:cubicBezTo>
                  <a:cubicBezTo>
                    <a:pt x="302" y="389"/>
                    <a:pt x="389" y="302"/>
                    <a:pt x="389" y="195"/>
                  </a:cubicBezTo>
                  <a:cubicBezTo>
                    <a:pt x="389" y="89"/>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65"/>
            <p:cNvSpPr/>
            <p:nvPr/>
          </p:nvSpPr>
          <p:spPr>
            <a:xfrm>
              <a:off x="993450" y="834225"/>
              <a:ext cx="9725" cy="9725"/>
            </a:xfrm>
            <a:custGeom>
              <a:rect b="b" l="l" r="r" t="t"/>
              <a:pathLst>
                <a:path extrusionOk="0" h="389" w="389">
                  <a:moveTo>
                    <a:pt x="195" y="1"/>
                  </a:moveTo>
                  <a:cubicBezTo>
                    <a:pt x="89" y="1"/>
                    <a:pt x="1" y="89"/>
                    <a:pt x="1" y="195"/>
                  </a:cubicBezTo>
                  <a:cubicBezTo>
                    <a:pt x="1" y="302"/>
                    <a:pt x="89" y="389"/>
                    <a:pt x="195" y="389"/>
                  </a:cubicBezTo>
                  <a:cubicBezTo>
                    <a:pt x="303" y="389"/>
                    <a:pt x="389" y="302"/>
                    <a:pt x="389" y="195"/>
                  </a:cubicBezTo>
                  <a:cubicBezTo>
                    <a:pt x="389" y="89"/>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0" name="Google Shape;12070;p65"/>
            <p:cNvSpPr/>
            <p:nvPr/>
          </p:nvSpPr>
          <p:spPr>
            <a:xfrm>
              <a:off x="10332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1" name="Google Shape;12071;p65"/>
            <p:cNvSpPr/>
            <p:nvPr/>
          </p:nvSpPr>
          <p:spPr>
            <a:xfrm>
              <a:off x="107297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65"/>
            <p:cNvSpPr/>
            <p:nvPr/>
          </p:nvSpPr>
          <p:spPr>
            <a:xfrm>
              <a:off x="1112725" y="834225"/>
              <a:ext cx="9725" cy="9725"/>
            </a:xfrm>
            <a:custGeom>
              <a:rect b="b" l="l" r="r" t="t"/>
              <a:pathLst>
                <a:path extrusionOk="0" h="389" w="389">
                  <a:moveTo>
                    <a:pt x="194" y="1"/>
                  </a:moveTo>
                  <a:cubicBezTo>
                    <a:pt x="88" y="1"/>
                    <a:pt x="0" y="89"/>
                    <a:pt x="0" y="195"/>
                  </a:cubicBezTo>
                  <a:cubicBezTo>
                    <a:pt x="0" y="302"/>
                    <a:pt x="88" y="389"/>
                    <a:pt x="194" y="389"/>
                  </a:cubicBezTo>
                  <a:cubicBezTo>
                    <a:pt x="302" y="389"/>
                    <a:pt x="388" y="302"/>
                    <a:pt x="388" y="195"/>
                  </a:cubicBezTo>
                  <a:cubicBezTo>
                    <a:pt x="388" y="89"/>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65"/>
            <p:cNvSpPr/>
            <p:nvPr/>
          </p:nvSpPr>
          <p:spPr>
            <a:xfrm>
              <a:off x="1152500" y="834225"/>
              <a:ext cx="9700" cy="9725"/>
            </a:xfrm>
            <a:custGeom>
              <a:rect b="b" l="l" r="r" t="t"/>
              <a:pathLst>
                <a:path extrusionOk="0" h="389" w="388">
                  <a:moveTo>
                    <a:pt x="193" y="1"/>
                  </a:moveTo>
                  <a:cubicBezTo>
                    <a:pt x="87" y="1"/>
                    <a:pt x="1" y="89"/>
                    <a:pt x="1" y="195"/>
                  </a:cubicBezTo>
                  <a:cubicBezTo>
                    <a:pt x="1" y="302"/>
                    <a:pt x="87" y="389"/>
                    <a:pt x="193" y="389"/>
                  </a:cubicBezTo>
                  <a:cubicBezTo>
                    <a:pt x="301" y="389"/>
                    <a:pt x="388" y="302"/>
                    <a:pt x="388" y="195"/>
                  </a:cubicBezTo>
                  <a:cubicBezTo>
                    <a:pt x="388" y="89"/>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65"/>
            <p:cNvSpPr/>
            <p:nvPr/>
          </p:nvSpPr>
          <p:spPr>
            <a:xfrm>
              <a:off x="1192275" y="834225"/>
              <a:ext cx="9675" cy="9725"/>
            </a:xfrm>
            <a:custGeom>
              <a:rect b="b" l="l" r="r" t="t"/>
              <a:pathLst>
                <a:path extrusionOk="0" h="389" w="387">
                  <a:moveTo>
                    <a:pt x="193" y="1"/>
                  </a:moveTo>
                  <a:cubicBezTo>
                    <a:pt x="86" y="1"/>
                    <a:pt x="0" y="89"/>
                    <a:pt x="0" y="195"/>
                  </a:cubicBezTo>
                  <a:cubicBezTo>
                    <a:pt x="0" y="302"/>
                    <a:pt x="86" y="389"/>
                    <a:pt x="193" y="389"/>
                  </a:cubicBezTo>
                  <a:cubicBezTo>
                    <a:pt x="300" y="389"/>
                    <a:pt x="387" y="302"/>
                    <a:pt x="387" y="195"/>
                  </a:cubicBezTo>
                  <a:cubicBezTo>
                    <a:pt x="387" y="89"/>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65"/>
            <p:cNvSpPr/>
            <p:nvPr/>
          </p:nvSpPr>
          <p:spPr>
            <a:xfrm>
              <a:off x="1232025" y="834225"/>
              <a:ext cx="9675" cy="9725"/>
            </a:xfrm>
            <a:custGeom>
              <a:rect b="b" l="l" r="r" t="t"/>
              <a:pathLst>
                <a:path extrusionOk="0" h="389" w="387">
                  <a:moveTo>
                    <a:pt x="194" y="1"/>
                  </a:moveTo>
                  <a:cubicBezTo>
                    <a:pt x="87" y="1"/>
                    <a:pt x="0" y="89"/>
                    <a:pt x="0" y="195"/>
                  </a:cubicBezTo>
                  <a:cubicBezTo>
                    <a:pt x="0" y="302"/>
                    <a:pt x="87" y="389"/>
                    <a:pt x="194" y="389"/>
                  </a:cubicBezTo>
                  <a:cubicBezTo>
                    <a:pt x="300" y="389"/>
                    <a:pt x="387" y="302"/>
                    <a:pt x="387" y="195"/>
                  </a:cubicBezTo>
                  <a:cubicBezTo>
                    <a:pt x="387"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65"/>
            <p:cNvSpPr/>
            <p:nvPr/>
          </p:nvSpPr>
          <p:spPr>
            <a:xfrm>
              <a:off x="317625" y="800125"/>
              <a:ext cx="9725" cy="9725"/>
            </a:xfrm>
            <a:custGeom>
              <a:rect b="b" l="l" r="r" t="t"/>
              <a:pathLst>
                <a:path extrusionOk="0" h="389" w="389">
                  <a:moveTo>
                    <a:pt x="194" y="1"/>
                  </a:moveTo>
                  <a:cubicBezTo>
                    <a:pt x="87" y="1"/>
                    <a:pt x="0" y="88"/>
                    <a:pt x="0" y="195"/>
                  </a:cubicBezTo>
                  <a:cubicBezTo>
                    <a:pt x="0" y="302"/>
                    <a:pt x="87"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65"/>
            <p:cNvSpPr/>
            <p:nvPr/>
          </p:nvSpPr>
          <p:spPr>
            <a:xfrm>
              <a:off x="355750" y="800125"/>
              <a:ext cx="11350" cy="9750"/>
            </a:xfrm>
            <a:custGeom>
              <a:rect b="b" l="l" r="r" t="t"/>
              <a:pathLst>
                <a:path extrusionOk="0" h="390" w="454">
                  <a:moveTo>
                    <a:pt x="259" y="1"/>
                  </a:moveTo>
                  <a:cubicBezTo>
                    <a:pt x="87" y="1"/>
                    <a:pt x="0" y="210"/>
                    <a:pt x="123" y="333"/>
                  </a:cubicBezTo>
                  <a:cubicBezTo>
                    <a:pt x="162" y="372"/>
                    <a:pt x="210" y="389"/>
                    <a:pt x="258" y="389"/>
                  </a:cubicBezTo>
                  <a:cubicBezTo>
                    <a:pt x="357" y="389"/>
                    <a:pt x="453" y="312"/>
                    <a:pt x="453" y="196"/>
                  </a:cubicBezTo>
                  <a:cubicBezTo>
                    <a:pt x="453" y="88"/>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65"/>
            <p:cNvSpPr/>
            <p:nvPr/>
          </p:nvSpPr>
          <p:spPr>
            <a:xfrm>
              <a:off x="397125" y="800125"/>
              <a:ext cx="9725" cy="9725"/>
            </a:xfrm>
            <a:custGeom>
              <a:rect b="b" l="l" r="r" t="t"/>
              <a:pathLst>
                <a:path extrusionOk="0" h="389" w="389">
                  <a:moveTo>
                    <a:pt x="195" y="1"/>
                  </a:moveTo>
                  <a:cubicBezTo>
                    <a:pt x="88" y="1"/>
                    <a:pt x="1" y="88"/>
                    <a:pt x="1" y="195"/>
                  </a:cubicBezTo>
                  <a:cubicBezTo>
                    <a:pt x="1" y="302"/>
                    <a:pt x="88"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65"/>
            <p:cNvSpPr/>
            <p:nvPr/>
          </p:nvSpPr>
          <p:spPr>
            <a:xfrm>
              <a:off x="435250" y="800175"/>
              <a:ext cx="11350" cy="9725"/>
            </a:xfrm>
            <a:custGeom>
              <a:rect b="b" l="l" r="r" t="t"/>
              <a:pathLst>
                <a:path extrusionOk="0" h="389" w="454">
                  <a:moveTo>
                    <a:pt x="260" y="0"/>
                  </a:moveTo>
                  <a:cubicBezTo>
                    <a:pt x="87" y="0"/>
                    <a:pt x="0" y="209"/>
                    <a:pt x="123" y="331"/>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65"/>
            <p:cNvSpPr/>
            <p:nvPr/>
          </p:nvSpPr>
          <p:spPr>
            <a:xfrm>
              <a:off x="475000" y="800175"/>
              <a:ext cx="11350" cy="9725"/>
            </a:xfrm>
            <a:custGeom>
              <a:rect b="b" l="l" r="r" t="t"/>
              <a:pathLst>
                <a:path extrusionOk="0" h="389" w="454">
                  <a:moveTo>
                    <a:pt x="260" y="0"/>
                  </a:moveTo>
                  <a:cubicBezTo>
                    <a:pt x="87" y="0"/>
                    <a:pt x="1" y="208"/>
                    <a:pt x="122" y="331"/>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65"/>
            <p:cNvSpPr/>
            <p:nvPr/>
          </p:nvSpPr>
          <p:spPr>
            <a:xfrm>
              <a:off x="516425" y="800125"/>
              <a:ext cx="9675" cy="9725"/>
            </a:xfrm>
            <a:custGeom>
              <a:rect b="b" l="l" r="r" t="t"/>
              <a:pathLst>
                <a:path extrusionOk="0" h="389" w="387">
                  <a:moveTo>
                    <a:pt x="193" y="1"/>
                  </a:moveTo>
                  <a:cubicBezTo>
                    <a:pt x="87" y="1"/>
                    <a:pt x="0" y="88"/>
                    <a:pt x="0" y="195"/>
                  </a:cubicBezTo>
                  <a:cubicBezTo>
                    <a:pt x="0"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2" name="Google Shape;12082;p65"/>
            <p:cNvSpPr/>
            <p:nvPr/>
          </p:nvSpPr>
          <p:spPr>
            <a:xfrm>
              <a:off x="554500" y="800175"/>
              <a:ext cx="11375" cy="9725"/>
            </a:xfrm>
            <a:custGeom>
              <a:rect b="b" l="l" r="r" t="t"/>
              <a:pathLst>
                <a:path extrusionOk="0" h="389" w="455">
                  <a:moveTo>
                    <a:pt x="262" y="0"/>
                  </a:moveTo>
                  <a:cubicBezTo>
                    <a:pt x="87" y="0"/>
                    <a:pt x="1" y="208"/>
                    <a:pt x="124" y="331"/>
                  </a:cubicBezTo>
                  <a:cubicBezTo>
                    <a:pt x="163" y="370"/>
                    <a:pt x="212" y="388"/>
                    <a:pt x="260" y="388"/>
                  </a:cubicBezTo>
                  <a:cubicBezTo>
                    <a:pt x="359" y="388"/>
                    <a:pt x="454" y="311"/>
                    <a:pt x="454"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3" name="Google Shape;12083;p65"/>
            <p:cNvSpPr/>
            <p:nvPr/>
          </p:nvSpPr>
          <p:spPr>
            <a:xfrm>
              <a:off x="595925"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7" y="302"/>
                    <a:pt x="387" y="195"/>
                  </a:cubicBezTo>
                  <a:cubicBezTo>
                    <a:pt x="387"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65"/>
            <p:cNvSpPr/>
            <p:nvPr/>
          </p:nvSpPr>
          <p:spPr>
            <a:xfrm>
              <a:off x="634025" y="800175"/>
              <a:ext cx="11375" cy="9725"/>
            </a:xfrm>
            <a:custGeom>
              <a:rect b="b" l="l" r="r" t="t"/>
              <a:pathLst>
                <a:path extrusionOk="0" h="389" w="455">
                  <a:moveTo>
                    <a:pt x="261" y="0"/>
                  </a:moveTo>
                  <a:cubicBezTo>
                    <a:pt x="88" y="0"/>
                    <a:pt x="0" y="208"/>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65"/>
            <p:cNvSpPr/>
            <p:nvPr/>
          </p:nvSpPr>
          <p:spPr>
            <a:xfrm>
              <a:off x="673775" y="800175"/>
              <a:ext cx="11375" cy="9725"/>
            </a:xfrm>
            <a:custGeom>
              <a:rect b="b" l="l" r="r" t="t"/>
              <a:pathLst>
                <a:path extrusionOk="0" h="389" w="455">
                  <a:moveTo>
                    <a:pt x="261" y="0"/>
                  </a:moveTo>
                  <a:cubicBezTo>
                    <a:pt x="88" y="0"/>
                    <a:pt x="0" y="209"/>
                    <a:pt x="123" y="331"/>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65"/>
            <p:cNvSpPr/>
            <p:nvPr/>
          </p:nvSpPr>
          <p:spPr>
            <a:xfrm>
              <a:off x="715200" y="800125"/>
              <a:ext cx="9725" cy="9725"/>
            </a:xfrm>
            <a:custGeom>
              <a:rect b="b" l="l" r="r" t="t"/>
              <a:pathLst>
                <a:path extrusionOk="0" h="389" w="389">
                  <a:moveTo>
                    <a:pt x="194" y="1"/>
                  </a:moveTo>
                  <a:cubicBezTo>
                    <a:pt x="86" y="1"/>
                    <a:pt x="0" y="88"/>
                    <a:pt x="0" y="195"/>
                  </a:cubicBezTo>
                  <a:cubicBezTo>
                    <a:pt x="0" y="302"/>
                    <a:pt x="86"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65"/>
            <p:cNvSpPr/>
            <p:nvPr/>
          </p:nvSpPr>
          <p:spPr>
            <a:xfrm>
              <a:off x="753300" y="800175"/>
              <a:ext cx="11375" cy="9725"/>
            </a:xfrm>
            <a:custGeom>
              <a:rect b="b" l="l" r="r" t="t"/>
              <a:pathLst>
                <a:path extrusionOk="0" h="389" w="455">
                  <a:moveTo>
                    <a:pt x="260" y="0"/>
                  </a:moveTo>
                  <a:cubicBezTo>
                    <a:pt x="87" y="0"/>
                    <a:pt x="1" y="209"/>
                    <a:pt x="122" y="331"/>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65"/>
            <p:cNvSpPr/>
            <p:nvPr/>
          </p:nvSpPr>
          <p:spPr>
            <a:xfrm>
              <a:off x="794700"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65"/>
            <p:cNvSpPr/>
            <p:nvPr/>
          </p:nvSpPr>
          <p:spPr>
            <a:xfrm>
              <a:off x="832825" y="800175"/>
              <a:ext cx="11350" cy="9725"/>
            </a:xfrm>
            <a:custGeom>
              <a:rect b="b" l="l" r="r" t="t"/>
              <a:pathLst>
                <a:path extrusionOk="0" h="389" w="454">
                  <a:moveTo>
                    <a:pt x="259" y="0"/>
                  </a:moveTo>
                  <a:cubicBezTo>
                    <a:pt x="87" y="0"/>
                    <a:pt x="0" y="209"/>
                    <a:pt x="122" y="331"/>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65"/>
            <p:cNvSpPr/>
            <p:nvPr/>
          </p:nvSpPr>
          <p:spPr>
            <a:xfrm>
              <a:off x="872575" y="800125"/>
              <a:ext cx="11350" cy="9750"/>
            </a:xfrm>
            <a:custGeom>
              <a:rect b="b" l="l" r="r" t="t"/>
              <a:pathLst>
                <a:path extrusionOk="0" h="390" w="454">
                  <a:moveTo>
                    <a:pt x="260" y="1"/>
                  </a:moveTo>
                  <a:cubicBezTo>
                    <a:pt x="87" y="2"/>
                    <a:pt x="0" y="211"/>
                    <a:pt x="122" y="333"/>
                  </a:cubicBezTo>
                  <a:cubicBezTo>
                    <a:pt x="161" y="372"/>
                    <a:pt x="210" y="389"/>
                    <a:pt x="258" y="389"/>
                  </a:cubicBezTo>
                  <a:cubicBezTo>
                    <a:pt x="358" y="389"/>
                    <a:pt x="454" y="312"/>
                    <a:pt x="454" y="196"/>
                  </a:cubicBezTo>
                  <a:cubicBezTo>
                    <a:pt x="454" y="88"/>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65"/>
            <p:cNvSpPr/>
            <p:nvPr/>
          </p:nvSpPr>
          <p:spPr>
            <a:xfrm>
              <a:off x="913950" y="800125"/>
              <a:ext cx="9725" cy="9725"/>
            </a:xfrm>
            <a:custGeom>
              <a:rect b="b" l="l" r="r" t="t"/>
              <a:pathLst>
                <a:path extrusionOk="0" h="389" w="389">
                  <a:moveTo>
                    <a:pt x="195" y="1"/>
                  </a:moveTo>
                  <a:cubicBezTo>
                    <a:pt x="87" y="1"/>
                    <a:pt x="1" y="88"/>
                    <a:pt x="1" y="195"/>
                  </a:cubicBezTo>
                  <a:cubicBezTo>
                    <a:pt x="1" y="302"/>
                    <a:pt x="87"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65"/>
            <p:cNvSpPr/>
            <p:nvPr/>
          </p:nvSpPr>
          <p:spPr>
            <a:xfrm>
              <a:off x="953700" y="800125"/>
              <a:ext cx="9725" cy="9725"/>
            </a:xfrm>
            <a:custGeom>
              <a:rect b="b" l="l" r="r" t="t"/>
              <a:pathLst>
                <a:path extrusionOk="0" h="389" w="389">
                  <a:moveTo>
                    <a:pt x="195" y="1"/>
                  </a:moveTo>
                  <a:cubicBezTo>
                    <a:pt x="89" y="1"/>
                    <a:pt x="1" y="88"/>
                    <a:pt x="1" y="195"/>
                  </a:cubicBezTo>
                  <a:cubicBezTo>
                    <a:pt x="1" y="302"/>
                    <a:pt x="89" y="389"/>
                    <a:pt x="195" y="389"/>
                  </a:cubicBezTo>
                  <a:cubicBezTo>
                    <a:pt x="302" y="389"/>
                    <a:pt x="389" y="302"/>
                    <a:pt x="389" y="195"/>
                  </a:cubicBezTo>
                  <a:cubicBezTo>
                    <a:pt x="389" y="88"/>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65"/>
            <p:cNvSpPr/>
            <p:nvPr/>
          </p:nvSpPr>
          <p:spPr>
            <a:xfrm>
              <a:off x="993450" y="800125"/>
              <a:ext cx="9725" cy="9725"/>
            </a:xfrm>
            <a:custGeom>
              <a:rect b="b" l="l" r="r" t="t"/>
              <a:pathLst>
                <a:path extrusionOk="0" h="389" w="389">
                  <a:moveTo>
                    <a:pt x="195" y="1"/>
                  </a:moveTo>
                  <a:cubicBezTo>
                    <a:pt x="89" y="1"/>
                    <a:pt x="1" y="88"/>
                    <a:pt x="1" y="195"/>
                  </a:cubicBezTo>
                  <a:cubicBezTo>
                    <a:pt x="1" y="302"/>
                    <a:pt x="89" y="389"/>
                    <a:pt x="195" y="389"/>
                  </a:cubicBezTo>
                  <a:cubicBezTo>
                    <a:pt x="303" y="389"/>
                    <a:pt x="389" y="302"/>
                    <a:pt x="389" y="195"/>
                  </a:cubicBezTo>
                  <a:cubicBezTo>
                    <a:pt x="389" y="88"/>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65"/>
            <p:cNvSpPr/>
            <p:nvPr/>
          </p:nvSpPr>
          <p:spPr>
            <a:xfrm>
              <a:off x="10332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65"/>
            <p:cNvSpPr/>
            <p:nvPr/>
          </p:nvSpPr>
          <p:spPr>
            <a:xfrm>
              <a:off x="107297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65"/>
            <p:cNvSpPr/>
            <p:nvPr/>
          </p:nvSpPr>
          <p:spPr>
            <a:xfrm>
              <a:off x="1112725" y="800125"/>
              <a:ext cx="9725" cy="9725"/>
            </a:xfrm>
            <a:custGeom>
              <a:rect b="b" l="l" r="r" t="t"/>
              <a:pathLst>
                <a:path extrusionOk="0" h="389" w="389">
                  <a:moveTo>
                    <a:pt x="194" y="1"/>
                  </a:moveTo>
                  <a:cubicBezTo>
                    <a:pt x="88" y="1"/>
                    <a:pt x="0" y="88"/>
                    <a:pt x="0" y="195"/>
                  </a:cubicBezTo>
                  <a:cubicBezTo>
                    <a:pt x="0" y="302"/>
                    <a:pt x="88" y="389"/>
                    <a:pt x="194" y="389"/>
                  </a:cubicBezTo>
                  <a:cubicBezTo>
                    <a:pt x="302" y="389"/>
                    <a:pt x="388" y="302"/>
                    <a:pt x="388" y="195"/>
                  </a:cubicBezTo>
                  <a:cubicBezTo>
                    <a:pt x="388" y="88"/>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65"/>
            <p:cNvSpPr/>
            <p:nvPr/>
          </p:nvSpPr>
          <p:spPr>
            <a:xfrm>
              <a:off x="1152500" y="800125"/>
              <a:ext cx="9700" cy="9725"/>
            </a:xfrm>
            <a:custGeom>
              <a:rect b="b" l="l" r="r" t="t"/>
              <a:pathLst>
                <a:path extrusionOk="0" h="389" w="388">
                  <a:moveTo>
                    <a:pt x="193" y="1"/>
                  </a:moveTo>
                  <a:cubicBezTo>
                    <a:pt x="87" y="1"/>
                    <a:pt x="1" y="88"/>
                    <a:pt x="1" y="195"/>
                  </a:cubicBezTo>
                  <a:cubicBezTo>
                    <a:pt x="1" y="302"/>
                    <a:pt x="87" y="389"/>
                    <a:pt x="193" y="389"/>
                  </a:cubicBezTo>
                  <a:cubicBezTo>
                    <a:pt x="301" y="389"/>
                    <a:pt x="388" y="302"/>
                    <a:pt x="388" y="195"/>
                  </a:cubicBezTo>
                  <a:cubicBezTo>
                    <a:pt x="388" y="88"/>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65"/>
            <p:cNvSpPr/>
            <p:nvPr/>
          </p:nvSpPr>
          <p:spPr>
            <a:xfrm>
              <a:off x="1192275" y="800125"/>
              <a:ext cx="9675" cy="9725"/>
            </a:xfrm>
            <a:custGeom>
              <a:rect b="b" l="l" r="r" t="t"/>
              <a:pathLst>
                <a:path extrusionOk="0" h="389" w="387">
                  <a:moveTo>
                    <a:pt x="193" y="1"/>
                  </a:moveTo>
                  <a:cubicBezTo>
                    <a:pt x="86" y="1"/>
                    <a:pt x="0" y="88"/>
                    <a:pt x="0" y="195"/>
                  </a:cubicBezTo>
                  <a:cubicBezTo>
                    <a:pt x="0" y="302"/>
                    <a:pt x="86" y="389"/>
                    <a:pt x="193" y="389"/>
                  </a:cubicBezTo>
                  <a:cubicBezTo>
                    <a:pt x="300" y="389"/>
                    <a:pt x="387" y="302"/>
                    <a:pt x="387" y="195"/>
                  </a:cubicBezTo>
                  <a:cubicBezTo>
                    <a:pt x="387" y="88"/>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65"/>
            <p:cNvSpPr/>
            <p:nvPr/>
          </p:nvSpPr>
          <p:spPr>
            <a:xfrm>
              <a:off x="1232025" y="800125"/>
              <a:ext cx="9675" cy="9725"/>
            </a:xfrm>
            <a:custGeom>
              <a:rect b="b" l="l" r="r" t="t"/>
              <a:pathLst>
                <a:path extrusionOk="0" h="389" w="387">
                  <a:moveTo>
                    <a:pt x="194" y="1"/>
                  </a:moveTo>
                  <a:cubicBezTo>
                    <a:pt x="87" y="1"/>
                    <a:pt x="0" y="88"/>
                    <a:pt x="0" y="195"/>
                  </a:cubicBezTo>
                  <a:cubicBezTo>
                    <a:pt x="0" y="302"/>
                    <a:pt x="87" y="389"/>
                    <a:pt x="194" y="389"/>
                  </a:cubicBezTo>
                  <a:cubicBezTo>
                    <a:pt x="300" y="389"/>
                    <a:pt x="387" y="302"/>
                    <a:pt x="387" y="195"/>
                  </a:cubicBezTo>
                  <a:cubicBezTo>
                    <a:pt x="387"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65"/>
            <p:cNvSpPr/>
            <p:nvPr/>
          </p:nvSpPr>
          <p:spPr>
            <a:xfrm>
              <a:off x="355750" y="766025"/>
              <a:ext cx="11350" cy="9725"/>
            </a:xfrm>
            <a:custGeom>
              <a:rect b="b" l="l" r="r" t="t"/>
              <a:pathLst>
                <a:path extrusionOk="0" h="389" w="454">
                  <a:moveTo>
                    <a:pt x="259" y="0"/>
                  </a:moveTo>
                  <a:cubicBezTo>
                    <a:pt x="87" y="0"/>
                    <a:pt x="0" y="209"/>
                    <a:pt x="123" y="332"/>
                  </a:cubicBezTo>
                  <a:cubicBezTo>
                    <a:pt x="162" y="371"/>
                    <a:pt x="210" y="389"/>
                    <a:pt x="258" y="389"/>
                  </a:cubicBezTo>
                  <a:cubicBezTo>
                    <a:pt x="357" y="389"/>
                    <a:pt x="453" y="312"/>
                    <a:pt x="453" y="196"/>
                  </a:cubicBezTo>
                  <a:cubicBezTo>
                    <a:pt x="453" y="88"/>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65"/>
            <p:cNvSpPr/>
            <p:nvPr/>
          </p:nvSpPr>
          <p:spPr>
            <a:xfrm>
              <a:off x="397125" y="766025"/>
              <a:ext cx="9725" cy="9725"/>
            </a:xfrm>
            <a:custGeom>
              <a:rect b="b" l="l" r="r" t="t"/>
              <a:pathLst>
                <a:path extrusionOk="0" h="389" w="389">
                  <a:moveTo>
                    <a:pt x="195" y="0"/>
                  </a:moveTo>
                  <a:cubicBezTo>
                    <a:pt x="88" y="0"/>
                    <a:pt x="1" y="88"/>
                    <a:pt x="1" y="194"/>
                  </a:cubicBezTo>
                  <a:cubicBezTo>
                    <a:pt x="1" y="302"/>
                    <a:pt x="88"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65"/>
            <p:cNvSpPr/>
            <p:nvPr/>
          </p:nvSpPr>
          <p:spPr>
            <a:xfrm>
              <a:off x="435250" y="7660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3" name="Google Shape;12103;p65"/>
            <p:cNvSpPr/>
            <p:nvPr/>
          </p:nvSpPr>
          <p:spPr>
            <a:xfrm>
              <a:off x="475025" y="7660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2"/>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4" name="Google Shape;12104;p65"/>
            <p:cNvSpPr/>
            <p:nvPr/>
          </p:nvSpPr>
          <p:spPr>
            <a:xfrm>
              <a:off x="516425" y="766025"/>
              <a:ext cx="9675" cy="9725"/>
            </a:xfrm>
            <a:custGeom>
              <a:rect b="b" l="l" r="r" t="t"/>
              <a:pathLst>
                <a:path extrusionOk="0" h="389" w="387">
                  <a:moveTo>
                    <a:pt x="193" y="0"/>
                  </a:moveTo>
                  <a:cubicBezTo>
                    <a:pt x="87" y="0"/>
                    <a:pt x="0" y="88"/>
                    <a:pt x="0" y="194"/>
                  </a:cubicBezTo>
                  <a:cubicBezTo>
                    <a:pt x="0"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65"/>
            <p:cNvSpPr/>
            <p:nvPr/>
          </p:nvSpPr>
          <p:spPr>
            <a:xfrm>
              <a:off x="554525" y="7660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2"/>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65"/>
            <p:cNvSpPr/>
            <p:nvPr/>
          </p:nvSpPr>
          <p:spPr>
            <a:xfrm>
              <a:off x="595925"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7" y="302"/>
                    <a:pt x="387" y="194"/>
                  </a:cubicBezTo>
                  <a:cubicBezTo>
                    <a:pt x="387"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65"/>
            <p:cNvSpPr/>
            <p:nvPr/>
          </p:nvSpPr>
          <p:spPr>
            <a:xfrm>
              <a:off x="634025" y="7660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2"/>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65"/>
            <p:cNvSpPr/>
            <p:nvPr/>
          </p:nvSpPr>
          <p:spPr>
            <a:xfrm>
              <a:off x="673775" y="7660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65"/>
            <p:cNvSpPr/>
            <p:nvPr/>
          </p:nvSpPr>
          <p:spPr>
            <a:xfrm>
              <a:off x="715200" y="766025"/>
              <a:ext cx="9725" cy="9725"/>
            </a:xfrm>
            <a:custGeom>
              <a:rect b="b" l="l" r="r" t="t"/>
              <a:pathLst>
                <a:path extrusionOk="0" h="389" w="389">
                  <a:moveTo>
                    <a:pt x="194" y="0"/>
                  </a:moveTo>
                  <a:cubicBezTo>
                    <a:pt x="86" y="0"/>
                    <a:pt x="0" y="88"/>
                    <a:pt x="0" y="194"/>
                  </a:cubicBezTo>
                  <a:cubicBezTo>
                    <a:pt x="0" y="302"/>
                    <a:pt x="86"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65"/>
            <p:cNvSpPr/>
            <p:nvPr/>
          </p:nvSpPr>
          <p:spPr>
            <a:xfrm>
              <a:off x="753300" y="7660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2"/>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65"/>
            <p:cNvSpPr/>
            <p:nvPr/>
          </p:nvSpPr>
          <p:spPr>
            <a:xfrm>
              <a:off x="794700" y="76602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65"/>
            <p:cNvSpPr/>
            <p:nvPr/>
          </p:nvSpPr>
          <p:spPr>
            <a:xfrm>
              <a:off x="832825" y="7660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2"/>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65"/>
            <p:cNvSpPr/>
            <p:nvPr/>
          </p:nvSpPr>
          <p:spPr>
            <a:xfrm>
              <a:off x="872575" y="766025"/>
              <a:ext cx="11350" cy="9725"/>
            </a:xfrm>
            <a:custGeom>
              <a:rect b="b" l="l" r="r" t="t"/>
              <a:pathLst>
                <a:path extrusionOk="0" h="389" w="454">
                  <a:moveTo>
                    <a:pt x="260" y="0"/>
                  </a:moveTo>
                  <a:cubicBezTo>
                    <a:pt x="87" y="2"/>
                    <a:pt x="0" y="211"/>
                    <a:pt x="122" y="332"/>
                  </a:cubicBezTo>
                  <a:cubicBezTo>
                    <a:pt x="161" y="371"/>
                    <a:pt x="210" y="389"/>
                    <a:pt x="258" y="389"/>
                  </a:cubicBezTo>
                  <a:cubicBezTo>
                    <a:pt x="358" y="389"/>
                    <a:pt x="454" y="312"/>
                    <a:pt x="454" y="196"/>
                  </a:cubicBezTo>
                  <a:cubicBezTo>
                    <a:pt x="454" y="88"/>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65"/>
            <p:cNvSpPr/>
            <p:nvPr/>
          </p:nvSpPr>
          <p:spPr>
            <a:xfrm>
              <a:off x="913950" y="766025"/>
              <a:ext cx="9725" cy="9725"/>
            </a:xfrm>
            <a:custGeom>
              <a:rect b="b" l="l" r="r" t="t"/>
              <a:pathLst>
                <a:path extrusionOk="0" h="389" w="389">
                  <a:moveTo>
                    <a:pt x="195" y="0"/>
                  </a:moveTo>
                  <a:cubicBezTo>
                    <a:pt x="87" y="0"/>
                    <a:pt x="1" y="88"/>
                    <a:pt x="1" y="194"/>
                  </a:cubicBezTo>
                  <a:cubicBezTo>
                    <a:pt x="1" y="302"/>
                    <a:pt x="87"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5" name="Google Shape;12115;p65"/>
            <p:cNvSpPr/>
            <p:nvPr/>
          </p:nvSpPr>
          <p:spPr>
            <a:xfrm>
              <a:off x="953700" y="766025"/>
              <a:ext cx="9725" cy="9725"/>
            </a:xfrm>
            <a:custGeom>
              <a:rect b="b" l="l" r="r" t="t"/>
              <a:pathLst>
                <a:path extrusionOk="0" h="389" w="389">
                  <a:moveTo>
                    <a:pt x="195" y="0"/>
                  </a:moveTo>
                  <a:cubicBezTo>
                    <a:pt x="89" y="0"/>
                    <a:pt x="1" y="88"/>
                    <a:pt x="1" y="194"/>
                  </a:cubicBezTo>
                  <a:cubicBezTo>
                    <a:pt x="1" y="302"/>
                    <a:pt x="89" y="388"/>
                    <a:pt x="195" y="388"/>
                  </a:cubicBezTo>
                  <a:cubicBezTo>
                    <a:pt x="302" y="388"/>
                    <a:pt x="389" y="302"/>
                    <a:pt x="389" y="194"/>
                  </a:cubicBezTo>
                  <a:cubicBezTo>
                    <a:pt x="389" y="88"/>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6" name="Google Shape;12116;p65"/>
            <p:cNvSpPr/>
            <p:nvPr/>
          </p:nvSpPr>
          <p:spPr>
            <a:xfrm>
              <a:off x="993450" y="766025"/>
              <a:ext cx="9725" cy="9725"/>
            </a:xfrm>
            <a:custGeom>
              <a:rect b="b" l="l" r="r" t="t"/>
              <a:pathLst>
                <a:path extrusionOk="0" h="389" w="389">
                  <a:moveTo>
                    <a:pt x="195" y="0"/>
                  </a:moveTo>
                  <a:cubicBezTo>
                    <a:pt x="89" y="0"/>
                    <a:pt x="1" y="88"/>
                    <a:pt x="1" y="194"/>
                  </a:cubicBezTo>
                  <a:cubicBezTo>
                    <a:pt x="1" y="302"/>
                    <a:pt x="89" y="388"/>
                    <a:pt x="195" y="388"/>
                  </a:cubicBezTo>
                  <a:cubicBezTo>
                    <a:pt x="303" y="388"/>
                    <a:pt x="389" y="302"/>
                    <a:pt x="389" y="194"/>
                  </a:cubicBezTo>
                  <a:cubicBezTo>
                    <a:pt x="389" y="88"/>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65"/>
            <p:cNvSpPr/>
            <p:nvPr/>
          </p:nvSpPr>
          <p:spPr>
            <a:xfrm>
              <a:off x="10332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65"/>
            <p:cNvSpPr/>
            <p:nvPr/>
          </p:nvSpPr>
          <p:spPr>
            <a:xfrm>
              <a:off x="107297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65"/>
            <p:cNvSpPr/>
            <p:nvPr/>
          </p:nvSpPr>
          <p:spPr>
            <a:xfrm>
              <a:off x="1112725" y="766025"/>
              <a:ext cx="9725" cy="9725"/>
            </a:xfrm>
            <a:custGeom>
              <a:rect b="b" l="l" r="r" t="t"/>
              <a:pathLst>
                <a:path extrusionOk="0" h="389" w="389">
                  <a:moveTo>
                    <a:pt x="194" y="0"/>
                  </a:moveTo>
                  <a:cubicBezTo>
                    <a:pt x="88" y="0"/>
                    <a:pt x="0" y="88"/>
                    <a:pt x="0" y="194"/>
                  </a:cubicBezTo>
                  <a:cubicBezTo>
                    <a:pt x="0" y="302"/>
                    <a:pt x="88" y="388"/>
                    <a:pt x="194" y="388"/>
                  </a:cubicBezTo>
                  <a:cubicBezTo>
                    <a:pt x="302" y="388"/>
                    <a:pt x="388" y="302"/>
                    <a:pt x="388" y="194"/>
                  </a:cubicBezTo>
                  <a:cubicBezTo>
                    <a:pt x="388" y="88"/>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65"/>
            <p:cNvSpPr/>
            <p:nvPr/>
          </p:nvSpPr>
          <p:spPr>
            <a:xfrm>
              <a:off x="1152500" y="766025"/>
              <a:ext cx="9700" cy="9725"/>
            </a:xfrm>
            <a:custGeom>
              <a:rect b="b" l="l" r="r" t="t"/>
              <a:pathLst>
                <a:path extrusionOk="0" h="389" w="388">
                  <a:moveTo>
                    <a:pt x="193" y="0"/>
                  </a:moveTo>
                  <a:cubicBezTo>
                    <a:pt x="87" y="0"/>
                    <a:pt x="1" y="88"/>
                    <a:pt x="1" y="194"/>
                  </a:cubicBezTo>
                  <a:cubicBezTo>
                    <a:pt x="1" y="302"/>
                    <a:pt x="87" y="388"/>
                    <a:pt x="193" y="388"/>
                  </a:cubicBezTo>
                  <a:cubicBezTo>
                    <a:pt x="301" y="388"/>
                    <a:pt x="388" y="302"/>
                    <a:pt x="388" y="194"/>
                  </a:cubicBezTo>
                  <a:cubicBezTo>
                    <a:pt x="388" y="88"/>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65"/>
            <p:cNvSpPr/>
            <p:nvPr/>
          </p:nvSpPr>
          <p:spPr>
            <a:xfrm>
              <a:off x="1192275" y="766025"/>
              <a:ext cx="9675" cy="9725"/>
            </a:xfrm>
            <a:custGeom>
              <a:rect b="b" l="l" r="r" t="t"/>
              <a:pathLst>
                <a:path extrusionOk="0" h="389" w="387">
                  <a:moveTo>
                    <a:pt x="193" y="0"/>
                  </a:moveTo>
                  <a:cubicBezTo>
                    <a:pt x="86" y="0"/>
                    <a:pt x="0" y="88"/>
                    <a:pt x="0" y="194"/>
                  </a:cubicBezTo>
                  <a:cubicBezTo>
                    <a:pt x="0" y="302"/>
                    <a:pt x="86" y="388"/>
                    <a:pt x="193" y="388"/>
                  </a:cubicBezTo>
                  <a:cubicBezTo>
                    <a:pt x="300" y="388"/>
                    <a:pt x="387" y="302"/>
                    <a:pt x="387" y="194"/>
                  </a:cubicBezTo>
                  <a:cubicBezTo>
                    <a:pt x="387" y="88"/>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65"/>
            <p:cNvSpPr/>
            <p:nvPr/>
          </p:nvSpPr>
          <p:spPr>
            <a:xfrm>
              <a:off x="1232025" y="766025"/>
              <a:ext cx="9675" cy="9725"/>
            </a:xfrm>
            <a:custGeom>
              <a:rect b="b" l="l" r="r" t="t"/>
              <a:pathLst>
                <a:path extrusionOk="0" h="389" w="387">
                  <a:moveTo>
                    <a:pt x="194" y="0"/>
                  </a:moveTo>
                  <a:cubicBezTo>
                    <a:pt x="87" y="0"/>
                    <a:pt x="0" y="88"/>
                    <a:pt x="0" y="194"/>
                  </a:cubicBezTo>
                  <a:cubicBezTo>
                    <a:pt x="0" y="302"/>
                    <a:pt x="87" y="388"/>
                    <a:pt x="194" y="388"/>
                  </a:cubicBezTo>
                  <a:cubicBezTo>
                    <a:pt x="300" y="388"/>
                    <a:pt x="387" y="302"/>
                    <a:pt x="387" y="194"/>
                  </a:cubicBezTo>
                  <a:cubicBezTo>
                    <a:pt x="387"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65"/>
            <p:cNvSpPr/>
            <p:nvPr/>
          </p:nvSpPr>
          <p:spPr>
            <a:xfrm>
              <a:off x="355750" y="731950"/>
              <a:ext cx="11350" cy="9700"/>
            </a:xfrm>
            <a:custGeom>
              <a:rect b="b" l="l" r="r" t="t"/>
              <a:pathLst>
                <a:path extrusionOk="0" h="388" w="454">
                  <a:moveTo>
                    <a:pt x="262" y="1"/>
                  </a:moveTo>
                  <a:cubicBezTo>
                    <a:pt x="261" y="1"/>
                    <a:pt x="260" y="1"/>
                    <a:pt x="259" y="1"/>
                  </a:cubicBezTo>
                  <a:cubicBezTo>
                    <a:pt x="87" y="1"/>
                    <a:pt x="0" y="208"/>
                    <a:pt x="123" y="331"/>
                  </a:cubicBezTo>
                  <a:cubicBezTo>
                    <a:pt x="162" y="370"/>
                    <a:pt x="210" y="388"/>
                    <a:pt x="258" y="388"/>
                  </a:cubicBezTo>
                  <a:cubicBezTo>
                    <a:pt x="357" y="388"/>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65"/>
            <p:cNvSpPr/>
            <p:nvPr/>
          </p:nvSpPr>
          <p:spPr>
            <a:xfrm>
              <a:off x="397125" y="731950"/>
              <a:ext cx="9725" cy="9700"/>
            </a:xfrm>
            <a:custGeom>
              <a:rect b="b" l="l" r="r" t="t"/>
              <a:pathLst>
                <a:path extrusionOk="0" h="388" w="389">
                  <a:moveTo>
                    <a:pt x="195" y="1"/>
                  </a:moveTo>
                  <a:cubicBezTo>
                    <a:pt x="88" y="1"/>
                    <a:pt x="1" y="87"/>
                    <a:pt x="1" y="195"/>
                  </a:cubicBezTo>
                  <a:cubicBezTo>
                    <a:pt x="1" y="301"/>
                    <a:pt x="88"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65"/>
            <p:cNvSpPr/>
            <p:nvPr/>
          </p:nvSpPr>
          <p:spPr>
            <a:xfrm>
              <a:off x="435250" y="731950"/>
              <a:ext cx="11350" cy="9725"/>
            </a:xfrm>
            <a:custGeom>
              <a:rect b="b" l="l" r="r" t="t"/>
              <a:pathLst>
                <a:path extrusionOk="0" h="389" w="454">
                  <a:moveTo>
                    <a:pt x="260" y="1"/>
                  </a:moveTo>
                  <a:cubicBezTo>
                    <a:pt x="87" y="1"/>
                    <a:pt x="0" y="208"/>
                    <a:pt x="123" y="331"/>
                  </a:cubicBezTo>
                  <a:cubicBezTo>
                    <a:pt x="163" y="371"/>
                    <a:pt x="211" y="389"/>
                    <a:pt x="259" y="389"/>
                  </a:cubicBezTo>
                  <a:cubicBezTo>
                    <a:pt x="358" y="389"/>
                    <a:pt x="454" y="311"/>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65"/>
            <p:cNvSpPr/>
            <p:nvPr/>
          </p:nvSpPr>
          <p:spPr>
            <a:xfrm>
              <a:off x="475025" y="731950"/>
              <a:ext cx="11325" cy="9725"/>
            </a:xfrm>
            <a:custGeom>
              <a:rect b="b" l="l" r="r" t="t"/>
              <a:pathLst>
                <a:path extrusionOk="0" h="389" w="453">
                  <a:moveTo>
                    <a:pt x="262" y="1"/>
                  </a:moveTo>
                  <a:cubicBezTo>
                    <a:pt x="261" y="1"/>
                    <a:pt x="260" y="1"/>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65"/>
            <p:cNvSpPr/>
            <p:nvPr/>
          </p:nvSpPr>
          <p:spPr>
            <a:xfrm>
              <a:off x="516425" y="731950"/>
              <a:ext cx="9675" cy="9700"/>
            </a:xfrm>
            <a:custGeom>
              <a:rect b="b" l="l" r="r" t="t"/>
              <a:pathLst>
                <a:path extrusionOk="0" h="388" w="387">
                  <a:moveTo>
                    <a:pt x="193" y="1"/>
                  </a:moveTo>
                  <a:cubicBezTo>
                    <a:pt x="87" y="1"/>
                    <a:pt x="0" y="87"/>
                    <a:pt x="0" y="195"/>
                  </a:cubicBezTo>
                  <a:cubicBezTo>
                    <a:pt x="0"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65"/>
            <p:cNvSpPr/>
            <p:nvPr/>
          </p:nvSpPr>
          <p:spPr>
            <a:xfrm>
              <a:off x="554525" y="731950"/>
              <a:ext cx="11350" cy="9725"/>
            </a:xfrm>
            <a:custGeom>
              <a:rect b="b" l="l" r="r" t="t"/>
              <a:pathLst>
                <a:path extrusionOk="0" h="389" w="454">
                  <a:moveTo>
                    <a:pt x="263" y="1"/>
                  </a:moveTo>
                  <a:cubicBezTo>
                    <a:pt x="262" y="1"/>
                    <a:pt x="261" y="1"/>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65"/>
            <p:cNvSpPr/>
            <p:nvPr/>
          </p:nvSpPr>
          <p:spPr>
            <a:xfrm>
              <a:off x="595925"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7" y="301"/>
                    <a:pt x="387" y="195"/>
                  </a:cubicBezTo>
                  <a:cubicBezTo>
                    <a:pt x="387"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65"/>
            <p:cNvSpPr/>
            <p:nvPr/>
          </p:nvSpPr>
          <p:spPr>
            <a:xfrm>
              <a:off x="634025" y="731950"/>
              <a:ext cx="11375" cy="9725"/>
            </a:xfrm>
            <a:custGeom>
              <a:rect b="b" l="l" r="r" t="t"/>
              <a:pathLst>
                <a:path extrusionOk="0" h="389" w="455">
                  <a:moveTo>
                    <a:pt x="264" y="1"/>
                  </a:moveTo>
                  <a:cubicBezTo>
                    <a:pt x="263" y="1"/>
                    <a:pt x="262" y="1"/>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1"/>
                    <a:pt x="26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65"/>
            <p:cNvSpPr/>
            <p:nvPr/>
          </p:nvSpPr>
          <p:spPr>
            <a:xfrm>
              <a:off x="673775" y="731950"/>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65"/>
            <p:cNvSpPr/>
            <p:nvPr/>
          </p:nvSpPr>
          <p:spPr>
            <a:xfrm>
              <a:off x="715200" y="731950"/>
              <a:ext cx="9725" cy="9700"/>
            </a:xfrm>
            <a:custGeom>
              <a:rect b="b" l="l" r="r" t="t"/>
              <a:pathLst>
                <a:path extrusionOk="0" h="388" w="389">
                  <a:moveTo>
                    <a:pt x="194" y="1"/>
                  </a:moveTo>
                  <a:cubicBezTo>
                    <a:pt x="86" y="1"/>
                    <a:pt x="0" y="87"/>
                    <a:pt x="0" y="195"/>
                  </a:cubicBezTo>
                  <a:cubicBezTo>
                    <a:pt x="0" y="301"/>
                    <a:pt x="86"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65"/>
            <p:cNvSpPr/>
            <p:nvPr/>
          </p:nvSpPr>
          <p:spPr>
            <a:xfrm>
              <a:off x="753300" y="731950"/>
              <a:ext cx="11375" cy="9725"/>
            </a:xfrm>
            <a:custGeom>
              <a:rect b="b" l="l" r="r" t="t"/>
              <a:pathLst>
                <a:path extrusionOk="0" h="389" w="455">
                  <a:moveTo>
                    <a:pt x="263" y="1"/>
                  </a:moveTo>
                  <a:cubicBezTo>
                    <a:pt x="262" y="1"/>
                    <a:pt x="261" y="1"/>
                    <a:pt x="260" y="1"/>
                  </a:cubicBezTo>
                  <a:cubicBezTo>
                    <a:pt x="87" y="1"/>
                    <a:pt x="1" y="208"/>
                    <a:pt x="122" y="331"/>
                  </a:cubicBezTo>
                  <a:cubicBezTo>
                    <a:pt x="162" y="371"/>
                    <a:pt x="211" y="389"/>
                    <a:pt x="259" y="389"/>
                  </a:cubicBezTo>
                  <a:cubicBezTo>
                    <a:pt x="359" y="389"/>
                    <a:pt x="454" y="311"/>
                    <a:pt x="454" y="195"/>
                  </a:cubicBezTo>
                  <a:cubicBezTo>
                    <a:pt x="454" y="88"/>
                    <a:pt x="368" y="1"/>
                    <a:pt x="26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65"/>
            <p:cNvSpPr/>
            <p:nvPr/>
          </p:nvSpPr>
          <p:spPr>
            <a:xfrm>
              <a:off x="794700" y="731950"/>
              <a:ext cx="9725" cy="9700"/>
            </a:xfrm>
            <a:custGeom>
              <a:rect b="b" l="l" r="r" t="t"/>
              <a:pathLst>
                <a:path extrusionOk="0" h="388" w="389">
                  <a:moveTo>
                    <a:pt x="194" y="1"/>
                  </a:moveTo>
                  <a:cubicBezTo>
                    <a:pt x="87" y="1"/>
                    <a:pt x="0" y="87"/>
                    <a:pt x="0" y="195"/>
                  </a:cubicBezTo>
                  <a:cubicBezTo>
                    <a:pt x="0" y="301"/>
                    <a:pt x="87" y="387"/>
                    <a:pt x="194" y="387"/>
                  </a:cubicBezTo>
                  <a:cubicBezTo>
                    <a:pt x="300" y="387"/>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65"/>
            <p:cNvSpPr/>
            <p:nvPr/>
          </p:nvSpPr>
          <p:spPr>
            <a:xfrm>
              <a:off x="832825" y="731950"/>
              <a:ext cx="11350" cy="9725"/>
            </a:xfrm>
            <a:custGeom>
              <a:rect b="b" l="l" r="r" t="t"/>
              <a:pathLst>
                <a:path extrusionOk="0" h="389" w="454">
                  <a:moveTo>
                    <a:pt x="262" y="1"/>
                  </a:moveTo>
                  <a:cubicBezTo>
                    <a:pt x="261" y="1"/>
                    <a:pt x="260" y="1"/>
                    <a:pt x="259" y="1"/>
                  </a:cubicBezTo>
                  <a:cubicBezTo>
                    <a:pt x="87" y="1"/>
                    <a:pt x="0" y="208"/>
                    <a:pt x="122" y="331"/>
                  </a:cubicBezTo>
                  <a:cubicBezTo>
                    <a:pt x="161" y="371"/>
                    <a:pt x="210" y="389"/>
                    <a:pt x="258" y="389"/>
                  </a:cubicBezTo>
                  <a:cubicBezTo>
                    <a:pt x="358" y="389"/>
                    <a:pt x="453" y="311"/>
                    <a:pt x="453" y="195"/>
                  </a:cubicBezTo>
                  <a:cubicBezTo>
                    <a:pt x="453" y="88"/>
                    <a:pt x="369"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6" name="Google Shape;12136;p65"/>
            <p:cNvSpPr/>
            <p:nvPr/>
          </p:nvSpPr>
          <p:spPr>
            <a:xfrm>
              <a:off x="872575" y="731950"/>
              <a:ext cx="11350" cy="9725"/>
            </a:xfrm>
            <a:custGeom>
              <a:rect b="b" l="l" r="r" t="t"/>
              <a:pathLst>
                <a:path extrusionOk="0" h="389" w="454">
                  <a:moveTo>
                    <a:pt x="262" y="1"/>
                  </a:moveTo>
                  <a:cubicBezTo>
                    <a:pt x="261" y="1"/>
                    <a:pt x="260" y="1"/>
                    <a:pt x="260" y="1"/>
                  </a:cubicBezTo>
                  <a:cubicBezTo>
                    <a:pt x="87" y="1"/>
                    <a:pt x="0" y="210"/>
                    <a:pt x="123" y="331"/>
                  </a:cubicBezTo>
                  <a:cubicBezTo>
                    <a:pt x="162" y="371"/>
                    <a:pt x="211" y="388"/>
                    <a:pt x="258" y="388"/>
                  </a:cubicBezTo>
                  <a:cubicBezTo>
                    <a:pt x="358" y="388"/>
                    <a:pt x="454" y="311"/>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7" name="Google Shape;12137;p65"/>
            <p:cNvSpPr/>
            <p:nvPr/>
          </p:nvSpPr>
          <p:spPr>
            <a:xfrm>
              <a:off x="913950" y="731950"/>
              <a:ext cx="9725" cy="9700"/>
            </a:xfrm>
            <a:custGeom>
              <a:rect b="b" l="l" r="r" t="t"/>
              <a:pathLst>
                <a:path extrusionOk="0" h="388" w="389">
                  <a:moveTo>
                    <a:pt x="195" y="1"/>
                  </a:moveTo>
                  <a:cubicBezTo>
                    <a:pt x="87" y="1"/>
                    <a:pt x="1" y="87"/>
                    <a:pt x="1" y="195"/>
                  </a:cubicBezTo>
                  <a:cubicBezTo>
                    <a:pt x="1" y="301"/>
                    <a:pt x="87"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65"/>
            <p:cNvSpPr/>
            <p:nvPr/>
          </p:nvSpPr>
          <p:spPr>
            <a:xfrm>
              <a:off x="953700" y="731950"/>
              <a:ext cx="9725" cy="9700"/>
            </a:xfrm>
            <a:custGeom>
              <a:rect b="b" l="l" r="r" t="t"/>
              <a:pathLst>
                <a:path extrusionOk="0" h="388" w="389">
                  <a:moveTo>
                    <a:pt x="195" y="1"/>
                  </a:moveTo>
                  <a:cubicBezTo>
                    <a:pt x="89" y="1"/>
                    <a:pt x="1" y="87"/>
                    <a:pt x="1" y="195"/>
                  </a:cubicBezTo>
                  <a:cubicBezTo>
                    <a:pt x="1" y="301"/>
                    <a:pt x="89" y="387"/>
                    <a:pt x="195" y="387"/>
                  </a:cubicBezTo>
                  <a:cubicBezTo>
                    <a:pt x="302" y="387"/>
                    <a:pt x="389" y="301"/>
                    <a:pt x="389" y="195"/>
                  </a:cubicBezTo>
                  <a:cubicBezTo>
                    <a:pt x="389" y="87"/>
                    <a:pt x="302"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65"/>
            <p:cNvSpPr/>
            <p:nvPr/>
          </p:nvSpPr>
          <p:spPr>
            <a:xfrm>
              <a:off x="993450" y="731950"/>
              <a:ext cx="9725" cy="9700"/>
            </a:xfrm>
            <a:custGeom>
              <a:rect b="b" l="l" r="r" t="t"/>
              <a:pathLst>
                <a:path extrusionOk="0" h="388" w="389">
                  <a:moveTo>
                    <a:pt x="195" y="1"/>
                  </a:moveTo>
                  <a:cubicBezTo>
                    <a:pt x="89" y="1"/>
                    <a:pt x="1" y="87"/>
                    <a:pt x="1" y="195"/>
                  </a:cubicBezTo>
                  <a:cubicBezTo>
                    <a:pt x="1" y="301"/>
                    <a:pt x="89" y="387"/>
                    <a:pt x="195" y="387"/>
                  </a:cubicBezTo>
                  <a:cubicBezTo>
                    <a:pt x="303" y="387"/>
                    <a:pt x="389" y="301"/>
                    <a:pt x="389" y="195"/>
                  </a:cubicBezTo>
                  <a:cubicBezTo>
                    <a:pt x="389" y="87"/>
                    <a:pt x="303"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65"/>
            <p:cNvSpPr/>
            <p:nvPr/>
          </p:nvSpPr>
          <p:spPr>
            <a:xfrm>
              <a:off x="10332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65"/>
            <p:cNvSpPr/>
            <p:nvPr/>
          </p:nvSpPr>
          <p:spPr>
            <a:xfrm>
              <a:off x="107297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65"/>
            <p:cNvSpPr/>
            <p:nvPr/>
          </p:nvSpPr>
          <p:spPr>
            <a:xfrm>
              <a:off x="1112725" y="731950"/>
              <a:ext cx="9725" cy="9700"/>
            </a:xfrm>
            <a:custGeom>
              <a:rect b="b" l="l" r="r" t="t"/>
              <a:pathLst>
                <a:path extrusionOk="0" h="388" w="389">
                  <a:moveTo>
                    <a:pt x="194" y="1"/>
                  </a:moveTo>
                  <a:cubicBezTo>
                    <a:pt x="88" y="1"/>
                    <a:pt x="0" y="87"/>
                    <a:pt x="0" y="195"/>
                  </a:cubicBezTo>
                  <a:cubicBezTo>
                    <a:pt x="0" y="301"/>
                    <a:pt x="88" y="387"/>
                    <a:pt x="194" y="387"/>
                  </a:cubicBezTo>
                  <a:cubicBezTo>
                    <a:pt x="302" y="387"/>
                    <a:pt x="388" y="301"/>
                    <a:pt x="388" y="195"/>
                  </a:cubicBezTo>
                  <a:cubicBezTo>
                    <a:pt x="388" y="87"/>
                    <a:pt x="302"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65"/>
            <p:cNvSpPr/>
            <p:nvPr/>
          </p:nvSpPr>
          <p:spPr>
            <a:xfrm>
              <a:off x="1152500" y="731950"/>
              <a:ext cx="9700" cy="9700"/>
            </a:xfrm>
            <a:custGeom>
              <a:rect b="b" l="l" r="r" t="t"/>
              <a:pathLst>
                <a:path extrusionOk="0" h="388" w="388">
                  <a:moveTo>
                    <a:pt x="193" y="1"/>
                  </a:moveTo>
                  <a:cubicBezTo>
                    <a:pt x="87" y="1"/>
                    <a:pt x="1" y="87"/>
                    <a:pt x="1" y="195"/>
                  </a:cubicBezTo>
                  <a:cubicBezTo>
                    <a:pt x="1" y="301"/>
                    <a:pt x="87" y="387"/>
                    <a:pt x="193" y="387"/>
                  </a:cubicBezTo>
                  <a:cubicBezTo>
                    <a:pt x="301" y="387"/>
                    <a:pt x="388" y="301"/>
                    <a:pt x="388" y="195"/>
                  </a:cubicBezTo>
                  <a:cubicBezTo>
                    <a:pt x="388" y="87"/>
                    <a:pt x="301"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4" name="Google Shape;12144;p65"/>
            <p:cNvSpPr/>
            <p:nvPr/>
          </p:nvSpPr>
          <p:spPr>
            <a:xfrm>
              <a:off x="1192275" y="731950"/>
              <a:ext cx="9675" cy="9700"/>
            </a:xfrm>
            <a:custGeom>
              <a:rect b="b" l="l" r="r" t="t"/>
              <a:pathLst>
                <a:path extrusionOk="0" h="388" w="387">
                  <a:moveTo>
                    <a:pt x="193" y="1"/>
                  </a:moveTo>
                  <a:cubicBezTo>
                    <a:pt x="86" y="1"/>
                    <a:pt x="0" y="87"/>
                    <a:pt x="0" y="195"/>
                  </a:cubicBezTo>
                  <a:cubicBezTo>
                    <a:pt x="0" y="301"/>
                    <a:pt x="86" y="387"/>
                    <a:pt x="193" y="387"/>
                  </a:cubicBezTo>
                  <a:cubicBezTo>
                    <a:pt x="300" y="387"/>
                    <a:pt x="387" y="301"/>
                    <a:pt x="387" y="195"/>
                  </a:cubicBezTo>
                  <a:cubicBezTo>
                    <a:pt x="387" y="87"/>
                    <a:pt x="300" y="1"/>
                    <a:pt x="19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5" name="Google Shape;12145;p65"/>
            <p:cNvSpPr/>
            <p:nvPr/>
          </p:nvSpPr>
          <p:spPr>
            <a:xfrm>
              <a:off x="1232025" y="731950"/>
              <a:ext cx="9675" cy="9700"/>
            </a:xfrm>
            <a:custGeom>
              <a:rect b="b" l="l" r="r" t="t"/>
              <a:pathLst>
                <a:path extrusionOk="0" h="388" w="387">
                  <a:moveTo>
                    <a:pt x="194" y="1"/>
                  </a:moveTo>
                  <a:cubicBezTo>
                    <a:pt x="87" y="1"/>
                    <a:pt x="0" y="87"/>
                    <a:pt x="0" y="195"/>
                  </a:cubicBezTo>
                  <a:cubicBezTo>
                    <a:pt x="0" y="301"/>
                    <a:pt x="87" y="387"/>
                    <a:pt x="194" y="387"/>
                  </a:cubicBezTo>
                  <a:cubicBezTo>
                    <a:pt x="300" y="387"/>
                    <a:pt x="387" y="301"/>
                    <a:pt x="387" y="195"/>
                  </a:cubicBezTo>
                  <a:cubicBezTo>
                    <a:pt x="387"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65"/>
            <p:cNvSpPr/>
            <p:nvPr/>
          </p:nvSpPr>
          <p:spPr>
            <a:xfrm>
              <a:off x="397125" y="697850"/>
              <a:ext cx="9725" cy="9675"/>
            </a:xfrm>
            <a:custGeom>
              <a:rect b="b" l="l" r="r" t="t"/>
              <a:pathLst>
                <a:path extrusionOk="0" h="387" w="389">
                  <a:moveTo>
                    <a:pt x="195" y="0"/>
                  </a:moveTo>
                  <a:cubicBezTo>
                    <a:pt x="88" y="0"/>
                    <a:pt x="1" y="87"/>
                    <a:pt x="1" y="194"/>
                  </a:cubicBezTo>
                  <a:cubicBezTo>
                    <a:pt x="1" y="300"/>
                    <a:pt x="88"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65"/>
            <p:cNvSpPr/>
            <p:nvPr/>
          </p:nvSpPr>
          <p:spPr>
            <a:xfrm>
              <a:off x="435250" y="697850"/>
              <a:ext cx="11350" cy="9725"/>
            </a:xfrm>
            <a:custGeom>
              <a:rect b="b" l="l" r="r" t="t"/>
              <a:pathLst>
                <a:path extrusionOk="0" h="389" w="454">
                  <a:moveTo>
                    <a:pt x="260" y="0"/>
                  </a:moveTo>
                  <a:cubicBezTo>
                    <a:pt x="87" y="0"/>
                    <a:pt x="0" y="209"/>
                    <a:pt x="123" y="331"/>
                  </a:cubicBezTo>
                  <a:cubicBezTo>
                    <a:pt x="163"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65"/>
            <p:cNvSpPr/>
            <p:nvPr/>
          </p:nvSpPr>
          <p:spPr>
            <a:xfrm>
              <a:off x="475000" y="697850"/>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65"/>
            <p:cNvSpPr/>
            <p:nvPr/>
          </p:nvSpPr>
          <p:spPr>
            <a:xfrm>
              <a:off x="516425" y="697850"/>
              <a:ext cx="9675" cy="9675"/>
            </a:xfrm>
            <a:custGeom>
              <a:rect b="b" l="l" r="r" t="t"/>
              <a:pathLst>
                <a:path extrusionOk="0" h="387" w="387">
                  <a:moveTo>
                    <a:pt x="193" y="0"/>
                  </a:moveTo>
                  <a:cubicBezTo>
                    <a:pt x="87" y="0"/>
                    <a:pt x="0" y="87"/>
                    <a:pt x="0" y="194"/>
                  </a:cubicBezTo>
                  <a:cubicBezTo>
                    <a:pt x="0"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65"/>
            <p:cNvSpPr/>
            <p:nvPr/>
          </p:nvSpPr>
          <p:spPr>
            <a:xfrm>
              <a:off x="554500" y="697850"/>
              <a:ext cx="11375" cy="9725"/>
            </a:xfrm>
            <a:custGeom>
              <a:rect b="b" l="l" r="r" t="t"/>
              <a:pathLst>
                <a:path extrusionOk="0" h="389" w="455">
                  <a:moveTo>
                    <a:pt x="262" y="0"/>
                  </a:moveTo>
                  <a:cubicBezTo>
                    <a:pt x="87" y="0"/>
                    <a:pt x="1" y="208"/>
                    <a:pt x="124" y="331"/>
                  </a:cubicBezTo>
                  <a:cubicBezTo>
                    <a:pt x="163" y="371"/>
                    <a:pt x="212" y="388"/>
                    <a:pt x="260" y="388"/>
                  </a:cubicBezTo>
                  <a:cubicBezTo>
                    <a:pt x="359" y="388"/>
                    <a:pt x="454" y="311"/>
                    <a:pt x="454"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65"/>
            <p:cNvSpPr/>
            <p:nvPr/>
          </p:nvSpPr>
          <p:spPr>
            <a:xfrm>
              <a:off x="595925"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7" y="300"/>
                    <a:pt x="387" y="194"/>
                  </a:cubicBezTo>
                  <a:cubicBezTo>
                    <a:pt x="387"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65"/>
            <p:cNvSpPr/>
            <p:nvPr/>
          </p:nvSpPr>
          <p:spPr>
            <a:xfrm>
              <a:off x="634025" y="6978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65"/>
            <p:cNvSpPr/>
            <p:nvPr/>
          </p:nvSpPr>
          <p:spPr>
            <a:xfrm>
              <a:off x="673775" y="697850"/>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3"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4" name="Google Shape;12154;p65"/>
            <p:cNvSpPr/>
            <p:nvPr/>
          </p:nvSpPr>
          <p:spPr>
            <a:xfrm>
              <a:off x="715200" y="697850"/>
              <a:ext cx="9725" cy="9675"/>
            </a:xfrm>
            <a:custGeom>
              <a:rect b="b" l="l" r="r" t="t"/>
              <a:pathLst>
                <a:path extrusionOk="0" h="387" w="389">
                  <a:moveTo>
                    <a:pt x="194" y="0"/>
                  </a:moveTo>
                  <a:cubicBezTo>
                    <a:pt x="86" y="0"/>
                    <a:pt x="0" y="87"/>
                    <a:pt x="0" y="194"/>
                  </a:cubicBezTo>
                  <a:cubicBezTo>
                    <a:pt x="0" y="300"/>
                    <a:pt x="86"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5" name="Google Shape;12155;p65"/>
            <p:cNvSpPr/>
            <p:nvPr/>
          </p:nvSpPr>
          <p:spPr>
            <a:xfrm>
              <a:off x="753300" y="697850"/>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6" name="Google Shape;12156;p65"/>
            <p:cNvSpPr/>
            <p:nvPr/>
          </p:nvSpPr>
          <p:spPr>
            <a:xfrm>
              <a:off x="794700" y="69785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65"/>
            <p:cNvSpPr/>
            <p:nvPr/>
          </p:nvSpPr>
          <p:spPr>
            <a:xfrm>
              <a:off x="832825" y="697850"/>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65"/>
            <p:cNvSpPr/>
            <p:nvPr/>
          </p:nvSpPr>
          <p:spPr>
            <a:xfrm>
              <a:off x="872575" y="6978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65"/>
            <p:cNvSpPr/>
            <p:nvPr/>
          </p:nvSpPr>
          <p:spPr>
            <a:xfrm>
              <a:off x="913950" y="697850"/>
              <a:ext cx="9725" cy="9675"/>
            </a:xfrm>
            <a:custGeom>
              <a:rect b="b" l="l" r="r" t="t"/>
              <a:pathLst>
                <a:path extrusionOk="0" h="387" w="389">
                  <a:moveTo>
                    <a:pt x="195" y="0"/>
                  </a:moveTo>
                  <a:cubicBezTo>
                    <a:pt x="87" y="0"/>
                    <a:pt x="1" y="87"/>
                    <a:pt x="1" y="194"/>
                  </a:cubicBezTo>
                  <a:cubicBezTo>
                    <a:pt x="1" y="300"/>
                    <a:pt x="87"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65"/>
            <p:cNvSpPr/>
            <p:nvPr/>
          </p:nvSpPr>
          <p:spPr>
            <a:xfrm>
              <a:off x="953700" y="697850"/>
              <a:ext cx="9725" cy="9675"/>
            </a:xfrm>
            <a:custGeom>
              <a:rect b="b" l="l" r="r" t="t"/>
              <a:pathLst>
                <a:path extrusionOk="0" h="387" w="389">
                  <a:moveTo>
                    <a:pt x="195" y="0"/>
                  </a:moveTo>
                  <a:cubicBezTo>
                    <a:pt x="89" y="0"/>
                    <a:pt x="1" y="87"/>
                    <a:pt x="1" y="194"/>
                  </a:cubicBezTo>
                  <a:cubicBezTo>
                    <a:pt x="1" y="300"/>
                    <a:pt x="89" y="387"/>
                    <a:pt x="195" y="387"/>
                  </a:cubicBezTo>
                  <a:cubicBezTo>
                    <a:pt x="302" y="387"/>
                    <a:pt x="389" y="300"/>
                    <a:pt x="389" y="194"/>
                  </a:cubicBezTo>
                  <a:cubicBezTo>
                    <a:pt x="389" y="87"/>
                    <a:pt x="302"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65"/>
            <p:cNvSpPr/>
            <p:nvPr/>
          </p:nvSpPr>
          <p:spPr>
            <a:xfrm>
              <a:off x="993450" y="697850"/>
              <a:ext cx="9725" cy="9675"/>
            </a:xfrm>
            <a:custGeom>
              <a:rect b="b" l="l" r="r" t="t"/>
              <a:pathLst>
                <a:path extrusionOk="0" h="387" w="389">
                  <a:moveTo>
                    <a:pt x="195" y="0"/>
                  </a:moveTo>
                  <a:cubicBezTo>
                    <a:pt x="89" y="0"/>
                    <a:pt x="1" y="87"/>
                    <a:pt x="1" y="194"/>
                  </a:cubicBezTo>
                  <a:cubicBezTo>
                    <a:pt x="1" y="300"/>
                    <a:pt x="89" y="387"/>
                    <a:pt x="195" y="387"/>
                  </a:cubicBezTo>
                  <a:cubicBezTo>
                    <a:pt x="303" y="387"/>
                    <a:pt x="389" y="300"/>
                    <a:pt x="389" y="194"/>
                  </a:cubicBezTo>
                  <a:cubicBezTo>
                    <a:pt x="389" y="87"/>
                    <a:pt x="303"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65"/>
            <p:cNvSpPr/>
            <p:nvPr/>
          </p:nvSpPr>
          <p:spPr>
            <a:xfrm>
              <a:off x="10332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65"/>
            <p:cNvSpPr/>
            <p:nvPr/>
          </p:nvSpPr>
          <p:spPr>
            <a:xfrm>
              <a:off x="107297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65"/>
            <p:cNvSpPr/>
            <p:nvPr/>
          </p:nvSpPr>
          <p:spPr>
            <a:xfrm>
              <a:off x="1112725" y="697850"/>
              <a:ext cx="9725" cy="9675"/>
            </a:xfrm>
            <a:custGeom>
              <a:rect b="b" l="l" r="r" t="t"/>
              <a:pathLst>
                <a:path extrusionOk="0" h="387" w="389">
                  <a:moveTo>
                    <a:pt x="194" y="0"/>
                  </a:moveTo>
                  <a:cubicBezTo>
                    <a:pt x="88" y="0"/>
                    <a:pt x="0" y="87"/>
                    <a:pt x="0" y="194"/>
                  </a:cubicBezTo>
                  <a:cubicBezTo>
                    <a:pt x="0" y="300"/>
                    <a:pt x="88" y="387"/>
                    <a:pt x="194" y="387"/>
                  </a:cubicBezTo>
                  <a:cubicBezTo>
                    <a:pt x="302" y="387"/>
                    <a:pt x="388" y="300"/>
                    <a:pt x="388" y="194"/>
                  </a:cubicBezTo>
                  <a:cubicBezTo>
                    <a:pt x="388" y="87"/>
                    <a:pt x="302"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65"/>
            <p:cNvSpPr/>
            <p:nvPr/>
          </p:nvSpPr>
          <p:spPr>
            <a:xfrm>
              <a:off x="1152500" y="697850"/>
              <a:ext cx="9700" cy="9675"/>
            </a:xfrm>
            <a:custGeom>
              <a:rect b="b" l="l" r="r" t="t"/>
              <a:pathLst>
                <a:path extrusionOk="0" h="387" w="388">
                  <a:moveTo>
                    <a:pt x="193" y="0"/>
                  </a:moveTo>
                  <a:cubicBezTo>
                    <a:pt x="87" y="0"/>
                    <a:pt x="1" y="87"/>
                    <a:pt x="1" y="194"/>
                  </a:cubicBezTo>
                  <a:cubicBezTo>
                    <a:pt x="1" y="300"/>
                    <a:pt x="87" y="387"/>
                    <a:pt x="193" y="387"/>
                  </a:cubicBezTo>
                  <a:cubicBezTo>
                    <a:pt x="301" y="387"/>
                    <a:pt x="388" y="300"/>
                    <a:pt x="388" y="194"/>
                  </a:cubicBezTo>
                  <a:cubicBezTo>
                    <a:pt x="388" y="87"/>
                    <a:pt x="301"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65"/>
            <p:cNvSpPr/>
            <p:nvPr/>
          </p:nvSpPr>
          <p:spPr>
            <a:xfrm>
              <a:off x="1192275" y="697850"/>
              <a:ext cx="9675" cy="9675"/>
            </a:xfrm>
            <a:custGeom>
              <a:rect b="b" l="l" r="r" t="t"/>
              <a:pathLst>
                <a:path extrusionOk="0" h="387" w="387">
                  <a:moveTo>
                    <a:pt x="193" y="0"/>
                  </a:moveTo>
                  <a:cubicBezTo>
                    <a:pt x="86" y="0"/>
                    <a:pt x="0" y="87"/>
                    <a:pt x="0" y="194"/>
                  </a:cubicBezTo>
                  <a:cubicBezTo>
                    <a:pt x="0" y="300"/>
                    <a:pt x="86" y="387"/>
                    <a:pt x="193" y="387"/>
                  </a:cubicBezTo>
                  <a:cubicBezTo>
                    <a:pt x="300" y="387"/>
                    <a:pt x="387" y="300"/>
                    <a:pt x="387" y="194"/>
                  </a:cubicBezTo>
                  <a:cubicBezTo>
                    <a:pt x="387" y="87"/>
                    <a:pt x="300" y="0"/>
                    <a:pt x="19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65"/>
            <p:cNvSpPr/>
            <p:nvPr/>
          </p:nvSpPr>
          <p:spPr>
            <a:xfrm>
              <a:off x="435250" y="663750"/>
              <a:ext cx="11350" cy="9725"/>
            </a:xfrm>
            <a:custGeom>
              <a:rect b="b" l="l" r="r" t="t"/>
              <a:pathLst>
                <a:path extrusionOk="0" h="389" w="454">
                  <a:moveTo>
                    <a:pt x="260" y="0"/>
                  </a:moveTo>
                  <a:cubicBezTo>
                    <a:pt x="87" y="0"/>
                    <a:pt x="0" y="208"/>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65"/>
            <p:cNvSpPr/>
            <p:nvPr/>
          </p:nvSpPr>
          <p:spPr>
            <a:xfrm>
              <a:off x="475025"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9" name="Google Shape;12169;p65"/>
            <p:cNvSpPr/>
            <p:nvPr/>
          </p:nvSpPr>
          <p:spPr>
            <a:xfrm>
              <a:off x="514750" y="663750"/>
              <a:ext cx="11350" cy="9700"/>
            </a:xfrm>
            <a:custGeom>
              <a:rect b="b" l="l" r="r" t="t"/>
              <a:pathLst>
                <a:path extrusionOk="0" h="388" w="454">
                  <a:moveTo>
                    <a:pt x="263" y="0"/>
                  </a:moveTo>
                  <a:cubicBezTo>
                    <a:pt x="262" y="0"/>
                    <a:pt x="261" y="0"/>
                    <a:pt x="260" y="0"/>
                  </a:cubicBezTo>
                  <a:cubicBezTo>
                    <a:pt x="87" y="0"/>
                    <a:pt x="1" y="208"/>
                    <a:pt x="123" y="330"/>
                  </a:cubicBezTo>
                  <a:cubicBezTo>
                    <a:pt x="163" y="370"/>
                    <a:pt x="211" y="387"/>
                    <a:pt x="258" y="387"/>
                  </a:cubicBezTo>
                  <a:cubicBezTo>
                    <a:pt x="358" y="387"/>
                    <a:pt x="454" y="310"/>
                    <a:pt x="454" y="194"/>
                  </a:cubicBezTo>
                  <a:cubicBezTo>
                    <a:pt x="454" y="87"/>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0" name="Google Shape;12170;p65"/>
            <p:cNvSpPr/>
            <p:nvPr/>
          </p:nvSpPr>
          <p:spPr>
            <a:xfrm>
              <a:off x="554525" y="663750"/>
              <a:ext cx="11350" cy="9725"/>
            </a:xfrm>
            <a:custGeom>
              <a:rect b="b" l="l" r="r" t="t"/>
              <a:pathLst>
                <a:path extrusionOk="0" h="389" w="454">
                  <a:moveTo>
                    <a:pt x="263" y="0"/>
                  </a:moveTo>
                  <a:cubicBezTo>
                    <a:pt x="262" y="0"/>
                    <a:pt x="261" y="0"/>
                    <a:pt x="261" y="0"/>
                  </a:cubicBezTo>
                  <a:cubicBezTo>
                    <a:pt x="260" y="0"/>
                    <a:pt x="259" y="0"/>
                    <a:pt x="259" y="0"/>
                  </a:cubicBezTo>
                  <a:cubicBezTo>
                    <a:pt x="86" y="0"/>
                    <a:pt x="0" y="208"/>
                    <a:pt x="123" y="330"/>
                  </a:cubicBezTo>
                  <a:cubicBezTo>
                    <a:pt x="162" y="370"/>
                    <a:pt x="211" y="388"/>
                    <a:pt x="258" y="388"/>
                  </a:cubicBezTo>
                  <a:cubicBezTo>
                    <a:pt x="358" y="388"/>
                    <a:pt x="453" y="311"/>
                    <a:pt x="453" y="194"/>
                  </a:cubicBezTo>
                  <a:cubicBezTo>
                    <a:pt x="453"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65"/>
            <p:cNvSpPr/>
            <p:nvPr/>
          </p:nvSpPr>
          <p:spPr>
            <a:xfrm>
              <a:off x="594250" y="663750"/>
              <a:ext cx="11400" cy="9725"/>
            </a:xfrm>
            <a:custGeom>
              <a:rect b="b" l="l" r="r" t="t"/>
              <a:pathLst>
                <a:path extrusionOk="0" h="389" w="456">
                  <a:moveTo>
                    <a:pt x="262" y="0"/>
                  </a:moveTo>
                  <a:cubicBezTo>
                    <a:pt x="87" y="0"/>
                    <a:pt x="1" y="208"/>
                    <a:pt x="124" y="330"/>
                  </a:cubicBezTo>
                  <a:cubicBezTo>
                    <a:pt x="164" y="370"/>
                    <a:pt x="212" y="388"/>
                    <a:pt x="260" y="388"/>
                  </a:cubicBezTo>
                  <a:cubicBezTo>
                    <a:pt x="360" y="388"/>
                    <a:pt x="456" y="311"/>
                    <a:pt x="456" y="194"/>
                  </a:cubicBezTo>
                  <a:cubicBezTo>
                    <a:pt x="456"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65"/>
            <p:cNvSpPr/>
            <p:nvPr/>
          </p:nvSpPr>
          <p:spPr>
            <a:xfrm>
              <a:off x="634025" y="663750"/>
              <a:ext cx="11375" cy="9725"/>
            </a:xfrm>
            <a:custGeom>
              <a:rect b="b" l="l" r="r" t="t"/>
              <a:pathLst>
                <a:path extrusionOk="0" h="389" w="455">
                  <a:moveTo>
                    <a:pt x="264" y="0"/>
                  </a:moveTo>
                  <a:cubicBezTo>
                    <a:pt x="263" y="0"/>
                    <a:pt x="262" y="0"/>
                    <a:pt x="261" y="0"/>
                  </a:cubicBezTo>
                  <a:cubicBezTo>
                    <a:pt x="260" y="0"/>
                    <a:pt x="260" y="0"/>
                    <a:pt x="259" y="0"/>
                  </a:cubicBezTo>
                  <a:cubicBezTo>
                    <a:pt x="87" y="0"/>
                    <a:pt x="1" y="208"/>
                    <a:pt x="123" y="330"/>
                  </a:cubicBezTo>
                  <a:cubicBezTo>
                    <a:pt x="163" y="370"/>
                    <a:pt x="211" y="388"/>
                    <a:pt x="259" y="388"/>
                  </a:cubicBezTo>
                  <a:cubicBezTo>
                    <a:pt x="359" y="388"/>
                    <a:pt x="454" y="311"/>
                    <a:pt x="455" y="194"/>
                  </a:cubicBezTo>
                  <a:cubicBezTo>
                    <a:pt x="455" y="87"/>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65"/>
            <p:cNvSpPr/>
            <p:nvPr/>
          </p:nvSpPr>
          <p:spPr>
            <a:xfrm>
              <a:off x="673775" y="6637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65"/>
            <p:cNvSpPr/>
            <p:nvPr/>
          </p:nvSpPr>
          <p:spPr>
            <a:xfrm>
              <a:off x="713525" y="6637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0"/>
                  </a:cubicBezTo>
                  <a:cubicBezTo>
                    <a:pt x="163" y="370"/>
                    <a:pt x="212" y="388"/>
                    <a:pt x="260" y="388"/>
                  </a:cubicBezTo>
                  <a:cubicBezTo>
                    <a:pt x="360" y="388"/>
                    <a:pt x="455" y="311"/>
                    <a:pt x="455" y="194"/>
                  </a:cubicBezTo>
                  <a:cubicBezTo>
                    <a:pt x="455" y="87"/>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65"/>
            <p:cNvSpPr/>
            <p:nvPr/>
          </p:nvSpPr>
          <p:spPr>
            <a:xfrm>
              <a:off x="753300" y="663750"/>
              <a:ext cx="11375" cy="9725"/>
            </a:xfrm>
            <a:custGeom>
              <a:rect b="b" l="l" r="r" t="t"/>
              <a:pathLst>
                <a:path extrusionOk="0" h="389" w="455">
                  <a:moveTo>
                    <a:pt x="263" y="0"/>
                  </a:moveTo>
                  <a:cubicBezTo>
                    <a:pt x="262" y="0"/>
                    <a:pt x="261" y="0"/>
                    <a:pt x="260" y="0"/>
                  </a:cubicBezTo>
                  <a:cubicBezTo>
                    <a:pt x="87" y="0"/>
                    <a:pt x="1" y="208"/>
                    <a:pt x="122" y="330"/>
                  </a:cubicBezTo>
                  <a:cubicBezTo>
                    <a:pt x="162" y="370"/>
                    <a:pt x="211" y="388"/>
                    <a:pt x="259" y="388"/>
                  </a:cubicBezTo>
                  <a:cubicBezTo>
                    <a:pt x="359" y="388"/>
                    <a:pt x="454" y="311"/>
                    <a:pt x="454" y="194"/>
                  </a:cubicBezTo>
                  <a:cubicBezTo>
                    <a:pt x="454"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65"/>
            <p:cNvSpPr/>
            <p:nvPr/>
          </p:nvSpPr>
          <p:spPr>
            <a:xfrm>
              <a:off x="793075"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0"/>
                  </a:cubicBezTo>
                  <a:cubicBezTo>
                    <a:pt x="161" y="370"/>
                    <a:pt x="210"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65"/>
            <p:cNvSpPr/>
            <p:nvPr/>
          </p:nvSpPr>
          <p:spPr>
            <a:xfrm>
              <a:off x="832825" y="663750"/>
              <a:ext cx="11350" cy="9725"/>
            </a:xfrm>
            <a:custGeom>
              <a:rect b="b" l="l" r="r" t="t"/>
              <a:pathLst>
                <a:path extrusionOk="0" h="389" w="454">
                  <a:moveTo>
                    <a:pt x="262" y="0"/>
                  </a:moveTo>
                  <a:cubicBezTo>
                    <a:pt x="261" y="0"/>
                    <a:pt x="260" y="0"/>
                    <a:pt x="259" y="0"/>
                  </a:cubicBezTo>
                  <a:cubicBezTo>
                    <a:pt x="87" y="0"/>
                    <a:pt x="0" y="208"/>
                    <a:pt x="122" y="330"/>
                  </a:cubicBezTo>
                  <a:cubicBezTo>
                    <a:pt x="161" y="370"/>
                    <a:pt x="210" y="388"/>
                    <a:pt x="258" y="388"/>
                  </a:cubicBezTo>
                  <a:cubicBezTo>
                    <a:pt x="358" y="388"/>
                    <a:pt x="453" y="311"/>
                    <a:pt x="453" y="194"/>
                  </a:cubicBezTo>
                  <a:cubicBezTo>
                    <a:pt x="453"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65"/>
            <p:cNvSpPr/>
            <p:nvPr/>
          </p:nvSpPr>
          <p:spPr>
            <a:xfrm>
              <a:off x="872575" y="663750"/>
              <a:ext cx="11350" cy="9700"/>
            </a:xfrm>
            <a:custGeom>
              <a:rect b="b" l="l" r="r" t="t"/>
              <a:pathLst>
                <a:path extrusionOk="0" h="388" w="454">
                  <a:moveTo>
                    <a:pt x="262" y="0"/>
                  </a:moveTo>
                  <a:cubicBezTo>
                    <a:pt x="261" y="0"/>
                    <a:pt x="260" y="0"/>
                    <a:pt x="260" y="0"/>
                  </a:cubicBezTo>
                  <a:cubicBezTo>
                    <a:pt x="87" y="0"/>
                    <a:pt x="0" y="209"/>
                    <a:pt x="123" y="330"/>
                  </a:cubicBezTo>
                  <a:cubicBezTo>
                    <a:pt x="162" y="370"/>
                    <a:pt x="211" y="388"/>
                    <a:pt x="258" y="388"/>
                  </a:cubicBezTo>
                  <a:cubicBezTo>
                    <a:pt x="358" y="388"/>
                    <a:pt x="454" y="310"/>
                    <a:pt x="454" y="194"/>
                  </a:cubicBezTo>
                  <a:cubicBezTo>
                    <a:pt x="454" y="87"/>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9" name="Google Shape;12179;p65"/>
            <p:cNvSpPr/>
            <p:nvPr/>
          </p:nvSpPr>
          <p:spPr>
            <a:xfrm>
              <a:off x="912325" y="663750"/>
              <a:ext cx="11350" cy="9725"/>
            </a:xfrm>
            <a:custGeom>
              <a:rect b="b" l="l" r="r" t="t"/>
              <a:pathLst>
                <a:path extrusionOk="0" h="389" w="454">
                  <a:moveTo>
                    <a:pt x="259" y="0"/>
                  </a:moveTo>
                  <a:cubicBezTo>
                    <a:pt x="86" y="0"/>
                    <a:pt x="1" y="208"/>
                    <a:pt x="122" y="330"/>
                  </a:cubicBezTo>
                  <a:cubicBezTo>
                    <a:pt x="162" y="370"/>
                    <a:pt x="211" y="388"/>
                    <a:pt x="258" y="388"/>
                  </a:cubicBezTo>
                  <a:cubicBezTo>
                    <a:pt x="358" y="388"/>
                    <a:pt x="454" y="311"/>
                    <a:pt x="454" y="194"/>
                  </a:cubicBezTo>
                  <a:cubicBezTo>
                    <a:pt x="454" y="86"/>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0" name="Google Shape;12180;p65"/>
            <p:cNvSpPr/>
            <p:nvPr/>
          </p:nvSpPr>
          <p:spPr>
            <a:xfrm>
              <a:off x="952100" y="663750"/>
              <a:ext cx="11325" cy="9725"/>
            </a:xfrm>
            <a:custGeom>
              <a:rect b="b" l="l" r="r" t="t"/>
              <a:pathLst>
                <a:path extrusionOk="0" h="389" w="453">
                  <a:moveTo>
                    <a:pt x="262" y="0"/>
                  </a:moveTo>
                  <a:cubicBezTo>
                    <a:pt x="261" y="0"/>
                    <a:pt x="260" y="0"/>
                    <a:pt x="259" y="0"/>
                  </a:cubicBezTo>
                  <a:cubicBezTo>
                    <a:pt x="258" y="0"/>
                    <a:pt x="258" y="0"/>
                    <a:pt x="257" y="0"/>
                  </a:cubicBezTo>
                  <a:cubicBezTo>
                    <a:pt x="85" y="0"/>
                    <a:pt x="0" y="208"/>
                    <a:pt x="121" y="330"/>
                  </a:cubicBezTo>
                  <a:cubicBezTo>
                    <a:pt x="161" y="370"/>
                    <a:pt x="210" y="388"/>
                    <a:pt x="258" y="388"/>
                  </a:cubicBezTo>
                  <a:cubicBezTo>
                    <a:pt x="357"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65"/>
            <p:cNvSpPr/>
            <p:nvPr/>
          </p:nvSpPr>
          <p:spPr>
            <a:xfrm>
              <a:off x="991825" y="663750"/>
              <a:ext cx="11350" cy="9725"/>
            </a:xfrm>
            <a:custGeom>
              <a:rect b="b" l="l" r="r" t="t"/>
              <a:pathLst>
                <a:path extrusionOk="0" h="389" w="454">
                  <a:moveTo>
                    <a:pt x="260" y="0"/>
                  </a:moveTo>
                  <a:cubicBezTo>
                    <a:pt x="87" y="0"/>
                    <a:pt x="1" y="208"/>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65"/>
            <p:cNvSpPr/>
            <p:nvPr/>
          </p:nvSpPr>
          <p:spPr>
            <a:xfrm>
              <a:off x="1031600" y="663750"/>
              <a:ext cx="11375" cy="9725"/>
            </a:xfrm>
            <a:custGeom>
              <a:rect b="b" l="l" r="r" t="t"/>
              <a:pathLst>
                <a:path extrusionOk="0" h="389" w="455">
                  <a:moveTo>
                    <a:pt x="263" y="0"/>
                  </a:moveTo>
                  <a:cubicBezTo>
                    <a:pt x="262" y="0"/>
                    <a:pt x="262" y="0"/>
                    <a:pt x="261" y="0"/>
                  </a:cubicBezTo>
                  <a:cubicBezTo>
                    <a:pt x="260" y="0"/>
                    <a:pt x="259" y="0"/>
                    <a:pt x="259" y="0"/>
                  </a:cubicBezTo>
                  <a:cubicBezTo>
                    <a:pt x="87" y="0"/>
                    <a:pt x="0" y="208"/>
                    <a:pt x="123" y="330"/>
                  </a:cubicBezTo>
                  <a:cubicBezTo>
                    <a:pt x="162" y="370"/>
                    <a:pt x="211" y="388"/>
                    <a:pt x="259" y="388"/>
                  </a:cubicBezTo>
                  <a:cubicBezTo>
                    <a:pt x="358" y="388"/>
                    <a:pt x="454" y="311"/>
                    <a:pt x="455" y="194"/>
                  </a:cubicBezTo>
                  <a:cubicBezTo>
                    <a:pt x="455" y="87"/>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65"/>
            <p:cNvSpPr/>
            <p:nvPr/>
          </p:nvSpPr>
          <p:spPr>
            <a:xfrm>
              <a:off x="1071350" y="663750"/>
              <a:ext cx="11350" cy="9725"/>
            </a:xfrm>
            <a:custGeom>
              <a:rect b="b" l="l" r="r" t="t"/>
              <a:pathLst>
                <a:path extrusionOk="0" h="389" w="454">
                  <a:moveTo>
                    <a:pt x="262" y="0"/>
                  </a:moveTo>
                  <a:cubicBezTo>
                    <a:pt x="261" y="0"/>
                    <a:pt x="260" y="0"/>
                    <a:pt x="259" y="0"/>
                  </a:cubicBezTo>
                  <a:cubicBezTo>
                    <a:pt x="86" y="0"/>
                    <a:pt x="0" y="208"/>
                    <a:pt x="123" y="330"/>
                  </a:cubicBezTo>
                  <a:cubicBezTo>
                    <a:pt x="162" y="370"/>
                    <a:pt x="211" y="388"/>
                    <a:pt x="258"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65"/>
            <p:cNvSpPr/>
            <p:nvPr/>
          </p:nvSpPr>
          <p:spPr>
            <a:xfrm>
              <a:off x="1111100" y="6637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3" y="330"/>
                  </a:cubicBezTo>
                  <a:cubicBezTo>
                    <a:pt x="162" y="370"/>
                    <a:pt x="211" y="388"/>
                    <a:pt x="259" y="388"/>
                  </a:cubicBezTo>
                  <a:cubicBezTo>
                    <a:pt x="358" y="388"/>
                    <a:pt x="453" y="311"/>
                    <a:pt x="453" y="194"/>
                  </a:cubicBezTo>
                  <a:cubicBezTo>
                    <a:pt x="453"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65"/>
            <p:cNvSpPr/>
            <p:nvPr/>
          </p:nvSpPr>
          <p:spPr>
            <a:xfrm>
              <a:off x="1150850" y="663750"/>
              <a:ext cx="11350" cy="9725"/>
            </a:xfrm>
            <a:custGeom>
              <a:rect b="b" l="l" r="r" t="t"/>
              <a:pathLst>
                <a:path extrusionOk="0" h="389" w="454">
                  <a:moveTo>
                    <a:pt x="262" y="0"/>
                  </a:moveTo>
                  <a:cubicBezTo>
                    <a:pt x="261" y="0"/>
                    <a:pt x="260" y="0"/>
                    <a:pt x="259" y="0"/>
                  </a:cubicBezTo>
                  <a:cubicBezTo>
                    <a:pt x="87" y="0"/>
                    <a:pt x="0" y="208"/>
                    <a:pt x="123" y="330"/>
                  </a:cubicBezTo>
                  <a:cubicBezTo>
                    <a:pt x="163" y="370"/>
                    <a:pt x="212" y="388"/>
                    <a:pt x="259" y="388"/>
                  </a:cubicBezTo>
                  <a:cubicBezTo>
                    <a:pt x="359" y="388"/>
                    <a:pt x="454" y="311"/>
                    <a:pt x="454" y="194"/>
                  </a:cubicBezTo>
                  <a:cubicBezTo>
                    <a:pt x="454" y="87"/>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65"/>
            <p:cNvSpPr/>
            <p:nvPr/>
          </p:nvSpPr>
          <p:spPr>
            <a:xfrm>
              <a:off x="475000"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65"/>
            <p:cNvSpPr/>
            <p:nvPr/>
          </p:nvSpPr>
          <p:spPr>
            <a:xfrm>
              <a:off x="514750" y="629625"/>
              <a:ext cx="11350" cy="9700"/>
            </a:xfrm>
            <a:custGeom>
              <a:rect b="b" l="l" r="r" t="t"/>
              <a:pathLst>
                <a:path extrusionOk="0" h="388" w="454">
                  <a:moveTo>
                    <a:pt x="260" y="1"/>
                  </a:moveTo>
                  <a:cubicBezTo>
                    <a:pt x="87" y="1"/>
                    <a:pt x="1" y="208"/>
                    <a:pt x="123" y="331"/>
                  </a:cubicBezTo>
                  <a:cubicBezTo>
                    <a:pt x="163" y="370"/>
                    <a:pt x="212" y="388"/>
                    <a:pt x="259" y="388"/>
                  </a:cubicBezTo>
                  <a:cubicBezTo>
                    <a:pt x="359" y="388"/>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65"/>
            <p:cNvSpPr/>
            <p:nvPr/>
          </p:nvSpPr>
          <p:spPr>
            <a:xfrm>
              <a:off x="554500" y="629625"/>
              <a:ext cx="11375" cy="9725"/>
            </a:xfrm>
            <a:custGeom>
              <a:rect b="b" l="l" r="r" t="t"/>
              <a:pathLst>
                <a:path extrusionOk="0" h="389" w="455">
                  <a:moveTo>
                    <a:pt x="262" y="1"/>
                  </a:moveTo>
                  <a:cubicBezTo>
                    <a:pt x="87" y="1"/>
                    <a:pt x="1" y="208"/>
                    <a:pt x="124" y="331"/>
                  </a:cubicBezTo>
                  <a:cubicBezTo>
                    <a:pt x="163" y="371"/>
                    <a:pt x="212" y="389"/>
                    <a:pt x="260"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65"/>
            <p:cNvSpPr/>
            <p:nvPr/>
          </p:nvSpPr>
          <p:spPr>
            <a:xfrm>
              <a:off x="594250" y="629625"/>
              <a:ext cx="11400" cy="9725"/>
            </a:xfrm>
            <a:custGeom>
              <a:rect b="b" l="l" r="r" t="t"/>
              <a:pathLst>
                <a:path extrusionOk="0" h="389" w="456">
                  <a:moveTo>
                    <a:pt x="262" y="1"/>
                  </a:moveTo>
                  <a:cubicBezTo>
                    <a:pt x="87" y="1"/>
                    <a:pt x="1" y="210"/>
                    <a:pt x="124" y="331"/>
                  </a:cubicBezTo>
                  <a:cubicBezTo>
                    <a:pt x="164" y="371"/>
                    <a:pt x="212" y="389"/>
                    <a:pt x="260" y="389"/>
                  </a:cubicBezTo>
                  <a:cubicBezTo>
                    <a:pt x="360" y="389"/>
                    <a:pt x="456" y="312"/>
                    <a:pt x="456"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65"/>
            <p:cNvSpPr/>
            <p:nvPr/>
          </p:nvSpPr>
          <p:spPr>
            <a:xfrm>
              <a:off x="634025" y="6296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65"/>
            <p:cNvSpPr/>
            <p:nvPr/>
          </p:nvSpPr>
          <p:spPr>
            <a:xfrm>
              <a:off x="673775" y="629625"/>
              <a:ext cx="11375" cy="9725"/>
            </a:xfrm>
            <a:custGeom>
              <a:rect b="b" l="l" r="r" t="t"/>
              <a:pathLst>
                <a:path extrusionOk="0" h="389" w="455">
                  <a:moveTo>
                    <a:pt x="261" y="1"/>
                  </a:moveTo>
                  <a:cubicBezTo>
                    <a:pt x="88" y="1"/>
                    <a:pt x="0" y="210"/>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65"/>
            <p:cNvSpPr/>
            <p:nvPr/>
          </p:nvSpPr>
          <p:spPr>
            <a:xfrm>
              <a:off x="713525" y="6296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65"/>
            <p:cNvSpPr/>
            <p:nvPr/>
          </p:nvSpPr>
          <p:spPr>
            <a:xfrm>
              <a:off x="753300" y="629625"/>
              <a:ext cx="11375" cy="9725"/>
            </a:xfrm>
            <a:custGeom>
              <a:rect b="b" l="l" r="r" t="t"/>
              <a:pathLst>
                <a:path extrusionOk="0" h="389"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65"/>
            <p:cNvSpPr/>
            <p:nvPr/>
          </p:nvSpPr>
          <p:spPr>
            <a:xfrm>
              <a:off x="793075" y="6296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65"/>
            <p:cNvSpPr/>
            <p:nvPr/>
          </p:nvSpPr>
          <p:spPr>
            <a:xfrm>
              <a:off x="832825" y="629625"/>
              <a:ext cx="11350" cy="9725"/>
            </a:xfrm>
            <a:custGeom>
              <a:rect b="b" l="l" r="r" t="t"/>
              <a:pathLst>
                <a:path extrusionOk="0" h="389" w="454">
                  <a:moveTo>
                    <a:pt x="259" y="1"/>
                  </a:moveTo>
                  <a:cubicBezTo>
                    <a:pt x="87" y="1"/>
                    <a:pt x="0" y="210"/>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65"/>
            <p:cNvSpPr/>
            <p:nvPr/>
          </p:nvSpPr>
          <p:spPr>
            <a:xfrm>
              <a:off x="872575" y="629625"/>
              <a:ext cx="11350" cy="9725"/>
            </a:xfrm>
            <a:custGeom>
              <a:rect b="b" l="l" r="r" t="t"/>
              <a:pathLst>
                <a:path extrusionOk="0" h="389" w="454">
                  <a:moveTo>
                    <a:pt x="262" y="1"/>
                  </a:moveTo>
                  <a:cubicBezTo>
                    <a:pt x="261" y="1"/>
                    <a:pt x="260" y="1"/>
                    <a:pt x="260" y="1"/>
                  </a:cubicBezTo>
                  <a:cubicBezTo>
                    <a:pt x="85" y="1"/>
                    <a:pt x="0" y="210"/>
                    <a:pt x="123" y="331"/>
                  </a:cubicBezTo>
                  <a:cubicBezTo>
                    <a:pt x="162" y="371"/>
                    <a:pt x="211" y="389"/>
                    <a:pt x="259" y="389"/>
                  </a:cubicBezTo>
                  <a:cubicBezTo>
                    <a:pt x="358" y="389"/>
                    <a:pt x="454" y="312"/>
                    <a:pt x="454" y="195"/>
                  </a:cubicBezTo>
                  <a:cubicBezTo>
                    <a:pt x="454" y="88"/>
                    <a:pt x="367"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65"/>
            <p:cNvSpPr/>
            <p:nvPr/>
          </p:nvSpPr>
          <p:spPr>
            <a:xfrm>
              <a:off x="912325" y="6296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2"/>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65"/>
            <p:cNvSpPr/>
            <p:nvPr/>
          </p:nvSpPr>
          <p:spPr>
            <a:xfrm>
              <a:off x="952075" y="6296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65"/>
            <p:cNvSpPr/>
            <p:nvPr/>
          </p:nvSpPr>
          <p:spPr>
            <a:xfrm>
              <a:off x="991825" y="629625"/>
              <a:ext cx="11350" cy="9725"/>
            </a:xfrm>
            <a:custGeom>
              <a:rect b="b" l="l" r="r" t="t"/>
              <a:pathLst>
                <a:path extrusionOk="0" h="389" w="454">
                  <a:moveTo>
                    <a:pt x="260" y="1"/>
                  </a:moveTo>
                  <a:cubicBezTo>
                    <a:pt x="87" y="1"/>
                    <a:pt x="1" y="210"/>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65"/>
            <p:cNvSpPr/>
            <p:nvPr/>
          </p:nvSpPr>
          <p:spPr>
            <a:xfrm>
              <a:off x="1031575" y="629625"/>
              <a:ext cx="11400" cy="9725"/>
            </a:xfrm>
            <a:custGeom>
              <a:rect b="b" l="l" r="r" t="t"/>
              <a:pathLst>
                <a:path extrusionOk="0" h="389" w="456">
                  <a:moveTo>
                    <a:pt x="262" y="1"/>
                  </a:moveTo>
                  <a:cubicBezTo>
                    <a:pt x="89" y="1"/>
                    <a:pt x="1" y="208"/>
                    <a:pt x="124" y="331"/>
                  </a:cubicBezTo>
                  <a:cubicBezTo>
                    <a:pt x="163"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65"/>
            <p:cNvSpPr/>
            <p:nvPr/>
          </p:nvSpPr>
          <p:spPr>
            <a:xfrm>
              <a:off x="1071350" y="629625"/>
              <a:ext cx="11350" cy="9725"/>
            </a:xfrm>
            <a:custGeom>
              <a:rect b="b" l="l" r="r" t="t"/>
              <a:pathLst>
                <a:path extrusionOk="0" h="389" w="454">
                  <a:moveTo>
                    <a:pt x="259" y="1"/>
                  </a:moveTo>
                  <a:cubicBezTo>
                    <a:pt x="86" y="1"/>
                    <a:pt x="0" y="210"/>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65"/>
            <p:cNvSpPr/>
            <p:nvPr/>
          </p:nvSpPr>
          <p:spPr>
            <a:xfrm>
              <a:off x="1111100" y="629625"/>
              <a:ext cx="11350" cy="9725"/>
            </a:xfrm>
            <a:custGeom>
              <a:rect b="b" l="l" r="r" t="t"/>
              <a:pathLst>
                <a:path extrusionOk="0" h="389" w="454">
                  <a:moveTo>
                    <a:pt x="259" y="1"/>
                  </a:moveTo>
                  <a:cubicBezTo>
                    <a:pt x="87" y="1"/>
                    <a:pt x="0" y="208"/>
                    <a:pt x="123" y="331"/>
                  </a:cubicBezTo>
                  <a:cubicBezTo>
                    <a:pt x="162" y="371"/>
                    <a:pt x="211" y="389"/>
                    <a:pt x="259"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65"/>
            <p:cNvSpPr/>
            <p:nvPr/>
          </p:nvSpPr>
          <p:spPr>
            <a:xfrm>
              <a:off x="514750" y="595525"/>
              <a:ext cx="11350" cy="9700"/>
            </a:xfrm>
            <a:custGeom>
              <a:rect b="b" l="l" r="r" t="t"/>
              <a:pathLst>
                <a:path extrusionOk="0" h="388" w="454">
                  <a:moveTo>
                    <a:pt x="263" y="0"/>
                  </a:moveTo>
                  <a:cubicBezTo>
                    <a:pt x="262" y="0"/>
                    <a:pt x="261" y="0"/>
                    <a:pt x="260" y="1"/>
                  </a:cubicBezTo>
                  <a:cubicBezTo>
                    <a:pt x="87" y="1"/>
                    <a:pt x="1" y="208"/>
                    <a:pt x="123" y="331"/>
                  </a:cubicBezTo>
                  <a:cubicBezTo>
                    <a:pt x="163" y="370"/>
                    <a:pt x="211" y="388"/>
                    <a:pt x="258" y="388"/>
                  </a:cubicBezTo>
                  <a:cubicBezTo>
                    <a:pt x="358" y="388"/>
                    <a:pt x="454" y="311"/>
                    <a:pt x="454" y="195"/>
                  </a:cubicBezTo>
                  <a:cubicBezTo>
                    <a:pt x="454" y="88"/>
                    <a:pt x="369"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65"/>
            <p:cNvSpPr/>
            <p:nvPr/>
          </p:nvSpPr>
          <p:spPr>
            <a:xfrm>
              <a:off x="554525" y="595525"/>
              <a:ext cx="11350" cy="9725"/>
            </a:xfrm>
            <a:custGeom>
              <a:rect b="b" l="l" r="r" t="t"/>
              <a:pathLst>
                <a:path extrusionOk="0" h="389" w="454">
                  <a:moveTo>
                    <a:pt x="263" y="0"/>
                  </a:moveTo>
                  <a:cubicBezTo>
                    <a:pt x="262" y="0"/>
                    <a:pt x="261" y="0"/>
                    <a:pt x="261" y="1"/>
                  </a:cubicBezTo>
                  <a:cubicBezTo>
                    <a:pt x="260" y="1"/>
                    <a:pt x="259" y="1"/>
                    <a:pt x="259" y="1"/>
                  </a:cubicBezTo>
                  <a:cubicBezTo>
                    <a:pt x="86" y="1"/>
                    <a:pt x="0" y="209"/>
                    <a:pt x="123" y="331"/>
                  </a:cubicBezTo>
                  <a:cubicBezTo>
                    <a:pt x="162" y="371"/>
                    <a:pt x="211" y="389"/>
                    <a:pt x="258" y="389"/>
                  </a:cubicBezTo>
                  <a:cubicBezTo>
                    <a:pt x="358" y="389"/>
                    <a:pt x="453" y="311"/>
                    <a:pt x="453" y="195"/>
                  </a:cubicBezTo>
                  <a:cubicBezTo>
                    <a:pt x="453"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65"/>
            <p:cNvSpPr/>
            <p:nvPr/>
          </p:nvSpPr>
          <p:spPr>
            <a:xfrm>
              <a:off x="594250" y="5955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1"/>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65"/>
            <p:cNvSpPr/>
            <p:nvPr/>
          </p:nvSpPr>
          <p:spPr>
            <a:xfrm>
              <a:off x="634025" y="595525"/>
              <a:ext cx="11375" cy="9725"/>
            </a:xfrm>
            <a:custGeom>
              <a:rect b="b" l="l" r="r" t="t"/>
              <a:pathLst>
                <a:path extrusionOk="0" h="389" w="455">
                  <a:moveTo>
                    <a:pt x="264" y="0"/>
                  </a:moveTo>
                  <a:cubicBezTo>
                    <a:pt x="263" y="0"/>
                    <a:pt x="262" y="0"/>
                    <a:pt x="261" y="1"/>
                  </a:cubicBezTo>
                  <a:cubicBezTo>
                    <a:pt x="260" y="1"/>
                    <a:pt x="260" y="1"/>
                    <a:pt x="259" y="1"/>
                  </a:cubicBezTo>
                  <a:cubicBezTo>
                    <a:pt x="87" y="1"/>
                    <a:pt x="1" y="209"/>
                    <a:pt x="123" y="331"/>
                  </a:cubicBezTo>
                  <a:cubicBezTo>
                    <a:pt x="163" y="371"/>
                    <a:pt x="211" y="389"/>
                    <a:pt x="259" y="389"/>
                  </a:cubicBezTo>
                  <a:cubicBezTo>
                    <a:pt x="359" y="389"/>
                    <a:pt x="454" y="311"/>
                    <a:pt x="455" y="195"/>
                  </a:cubicBezTo>
                  <a:cubicBezTo>
                    <a:pt x="455" y="88"/>
                    <a:pt x="368"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65"/>
            <p:cNvSpPr/>
            <p:nvPr/>
          </p:nvSpPr>
          <p:spPr>
            <a:xfrm>
              <a:off x="673775" y="5955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1"/>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65"/>
            <p:cNvSpPr/>
            <p:nvPr/>
          </p:nvSpPr>
          <p:spPr>
            <a:xfrm>
              <a:off x="713525" y="595525"/>
              <a:ext cx="11400" cy="9725"/>
            </a:xfrm>
            <a:custGeom>
              <a:rect b="b" l="l" r="r" t="t"/>
              <a:pathLst>
                <a:path extrusionOk="0" h="389" w="456">
                  <a:moveTo>
                    <a:pt x="264" y="0"/>
                  </a:moveTo>
                  <a:cubicBezTo>
                    <a:pt x="263" y="0"/>
                    <a:pt x="262" y="0"/>
                    <a:pt x="261" y="1"/>
                  </a:cubicBezTo>
                  <a:cubicBezTo>
                    <a:pt x="260" y="1"/>
                    <a:pt x="260" y="1"/>
                    <a:pt x="259" y="1"/>
                  </a:cubicBezTo>
                  <a:cubicBezTo>
                    <a:pt x="88" y="1"/>
                    <a:pt x="1" y="209"/>
                    <a:pt x="123" y="331"/>
                  </a:cubicBezTo>
                  <a:cubicBezTo>
                    <a:pt x="163" y="371"/>
                    <a:pt x="212" y="389"/>
                    <a:pt x="260" y="389"/>
                  </a:cubicBezTo>
                  <a:cubicBezTo>
                    <a:pt x="360" y="389"/>
                    <a:pt x="455" y="311"/>
                    <a:pt x="455" y="195"/>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65"/>
            <p:cNvSpPr/>
            <p:nvPr/>
          </p:nvSpPr>
          <p:spPr>
            <a:xfrm>
              <a:off x="753300" y="595525"/>
              <a:ext cx="11375" cy="9725"/>
            </a:xfrm>
            <a:custGeom>
              <a:rect b="b" l="l" r="r" t="t"/>
              <a:pathLst>
                <a:path extrusionOk="0" h="389" w="455">
                  <a:moveTo>
                    <a:pt x="263" y="0"/>
                  </a:moveTo>
                  <a:cubicBezTo>
                    <a:pt x="262" y="0"/>
                    <a:pt x="261" y="0"/>
                    <a:pt x="260" y="1"/>
                  </a:cubicBezTo>
                  <a:cubicBezTo>
                    <a:pt x="87" y="1"/>
                    <a:pt x="1" y="208"/>
                    <a:pt x="122" y="331"/>
                  </a:cubicBezTo>
                  <a:cubicBezTo>
                    <a:pt x="162" y="371"/>
                    <a:pt x="211" y="389"/>
                    <a:pt x="259" y="389"/>
                  </a:cubicBezTo>
                  <a:cubicBezTo>
                    <a:pt x="359" y="389"/>
                    <a:pt x="454" y="311"/>
                    <a:pt x="454" y="195"/>
                  </a:cubicBezTo>
                  <a:cubicBezTo>
                    <a:pt x="454"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0" name="Google Shape;12210;p65"/>
            <p:cNvSpPr/>
            <p:nvPr/>
          </p:nvSpPr>
          <p:spPr>
            <a:xfrm>
              <a:off x="793075" y="595525"/>
              <a:ext cx="11350" cy="9725"/>
            </a:xfrm>
            <a:custGeom>
              <a:rect b="b" l="l" r="r" t="t"/>
              <a:pathLst>
                <a:path extrusionOk="0" h="389" w="454">
                  <a:moveTo>
                    <a:pt x="262" y="0"/>
                  </a:moveTo>
                  <a:cubicBezTo>
                    <a:pt x="261" y="0"/>
                    <a:pt x="260" y="0"/>
                    <a:pt x="259" y="1"/>
                  </a:cubicBezTo>
                  <a:cubicBezTo>
                    <a:pt x="259" y="1"/>
                    <a:pt x="258" y="1"/>
                    <a:pt x="257" y="1"/>
                  </a:cubicBezTo>
                  <a:cubicBezTo>
                    <a:pt x="86" y="1"/>
                    <a:pt x="1" y="209"/>
                    <a:pt x="121" y="331"/>
                  </a:cubicBezTo>
                  <a:cubicBezTo>
                    <a:pt x="161" y="371"/>
                    <a:pt x="210"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1" name="Google Shape;12211;p65"/>
            <p:cNvSpPr/>
            <p:nvPr/>
          </p:nvSpPr>
          <p:spPr>
            <a:xfrm>
              <a:off x="832825" y="595525"/>
              <a:ext cx="11350" cy="9725"/>
            </a:xfrm>
            <a:custGeom>
              <a:rect b="b" l="l" r="r" t="t"/>
              <a:pathLst>
                <a:path extrusionOk="0" h="389" w="454">
                  <a:moveTo>
                    <a:pt x="262" y="0"/>
                  </a:moveTo>
                  <a:cubicBezTo>
                    <a:pt x="261" y="0"/>
                    <a:pt x="260" y="0"/>
                    <a:pt x="259" y="1"/>
                  </a:cubicBezTo>
                  <a:cubicBezTo>
                    <a:pt x="87" y="1"/>
                    <a:pt x="0" y="208"/>
                    <a:pt x="122" y="331"/>
                  </a:cubicBezTo>
                  <a:cubicBezTo>
                    <a:pt x="161" y="371"/>
                    <a:pt x="210" y="389"/>
                    <a:pt x="258" y="389"/>
                  </a:cubicBezTo>
                  <a:cubicBezTo>
                    <a:pt x="358" y="389"/>
                    <a:pt x="453" y="311"/>
                    <a:pt x="453" y="195"/>
                  </a:cubicBezTo>
                  <a:cubicBezTo>
                    <a:pt x="453" y="88"/>
                    <a:pt x="369"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65"/>
            <p:cNvSpPr/>
            <p:nvPr/>
          </p:nvSpPr>
          <p:spPr>
            <a:xfrm>
              <a:off x="872575" y="595525"/>
              <a:ext cx="11350" cy="9725"/>
            </a:xfrm>
            <a:custGeom>
              <a:rect b="b" l="l" r="r" t="t"/>
              <a:pathLst>
                <a:path extrusionOk="0" h="389" w="454">
                  <a:moveTo>
                    <a:pt x="262" y="0"/>
                  </a:moveTo>
                  <a:cubicBezTo>
                    <a:pt x="261" y="0"/>
                    <a:pt x="260" y="0"/>
                    <a:pt x="260" y="1"/>
                  </a:cubicBezTo>
                  <a:cubicBezTo>
                    <a:pt x="85" y="1"/>
                    <a:pt x="0" y="210"/>
                    <a:pt x="123" y="331"/>
                  </a:cubicBezTo>
                  <a:cubicBezTo>
                    <a:pt x="162" y="371"/>
                    <a:pt x="211" y="389"/>
                    <a:pt x="259" y="389"/>
                  </a:cubicBezTo>
                  <a:cubicBezTo>
                    <a:pt x="358" y="389"/>
                    <a:pt x="454" y="311"/>
                    <a:pt x="454" y="195"/>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65"/>
            <p:cNvSpPr/>
            <p:nvPr/>
          </p:nvSpPr>
          <p:spPr>
            <a:xfrm>
              <a:off x="912325" y="595525"/>
              <a:ext cx="11350" cy="9725"/>
            </a:xfrm>
            <a:custGeom>
              <a:rect b="b" l="l" r="r" t="t"/>
              <a:pathLst>
                <a:path extrusionOk="0" h="389" w="454">
                  <a:moveTo>
                    <a:pt x="259" y="1"/>
                  </a:moveTo>
                  <a:cubicBezTo>
                    <a:pt x="86" y="1"/>
                    <a:pt x="1" y="209"/>
                    <a:pt x="122" y="331"/>
                  </a:cubicBezTo>
                  <a:cubicBezTo>
                    <a:pt x="162" y="371"/>
                    <a:pt x="211" y="389"/>
                    <a:pt x="258" y="389"/>
                  </a:cubicBezTo>
                  <a:cubicBezTo>
                    <a:pt x="358" y="389"/>
                    <a:pt x="454" y="311"/>
                    <a:pt x="454" y="195"/>
                  </a:cubicBezTo>
                  <a:cubicBezTo>
                    <a:pt x="454" y="87"/>
                    <a:pt x="367" y="1"/>
                    <a:pt x="261" y="1"/>
                  </a:cubicBezTo>
                  <a:cubicBezTo>
                    <a:pt x="261" y="1"/>
                    <a:pt x="260"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65"/>
            <p:cNvSpPr/>
            <p:nvPr/>
          </p:nvSpPr>
          <p:spPr>
            <a:xfrm>
              <a:off x="952100" y="595525"/>
              <a:ext cx="11325" cy="9725"/>
            </a:xfrm>
            <a:custGeom>
              <a:rect b="b" l="l" r="r" t="t"/>
              <a:pathLst>
                <a:path extrusionOk="0" h="389" w="453">
                  <a:moveTo>
                    <a:pt x="262" y="0"/>
                  </a:moveTo>
                  <a:cubicBezTo>
                    <a:pt x="261" y="0"/>
                    <a:pt x="260" y="0"/>
                    <a:pt x="259" y="1"/>
                  </a:cubicBezTo>
                  <a:cubicBezTo>
                    <a:pt x="258" y="1"/>
                    <a:pt x="258" y="1"/>
                    <a:pt x="257" y="1"/>
                  </a:cubicBezTo>
                  <a:cubicBezTo>
                    <a:pt x="85" y="1"/>
                    <a:pt x="0" y="209"/>
                    <a:pt x="121" y="331"/>
                  </a:cubicBezTo>
                  <a:cubicBezTo>
                    <a:pt x="161" y="371"/>
                    <a:pt x="210" y="389"/>
                    <a:pt x="258" y="389"/>
                  </a:cubicBezTo>
                  <a:cubicBezTo>
                    <a:pt x="357"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65"/>
            <p:cNvSpPr/>
            <p:nvPr/>
          </p:nvSpPr>
          <p:spPr>
            <a:xfrm>
              <a:off x="991825" y="5955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1"/>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65"/>
            <p:cNvSpPr/>
            <p:nvPr/>
          </p:nvSpPr>
          <p:spPr>
            <a:xfrm>
              <a:off x="1031600" y="595525"/>
              <a:ext cx="11375" cy="9725"/>
            </a:xfrm>
            <a:custGeom>
              <a:rect b="b" l="l" r="r" t="t"/>
              <a:pathLst>
                <a:path extrusionOk="0" h="389" w="455">
                  <a:moveTo>
                    <a:pt x="263" y="0"/>
                  </a:moveTo>
                  <a:cubicBezTo>
                    <a:pt x="262" y="0"/>
                    <a:pt x="262" y="0"/>
                    <a:pt x="261" y="1"/>
                  </a:cubicBezTo>
                  <a:cubicBezTo>
                    <a:pt x="260" y="1"/>
                    <a:pt x="259" y="1"/>
                    <a:pt x="259" y="1"/>
                  </a:cubicBezTo>
                  <a:cubicBezTo>
                    <a:pt x="87" y="1"/>
                    <a:pt x="0" y="209"/>
                    <a:pt x="123" y="331"/>
                  </a:cubicBezTo>
                  <a:cubicBezTo>
                    <a:pt x="162" y="371"/>
                    <a:pt x="211" y="389"/>
                    <a:pt x="259" y="389"/>
                  </a:cubicBezTo>
                  <a:cubicBezTo>
                    <a:pt x="358" y="389"/>
                    <a:pt x="454" y="311"/>
                    <a:pt x="455" y="195"/>
                  </a:cubicBezTo>
                  <a:cubicBezTo>
                    <a:pt x="455" y="88"/>
                    <a:pt x="368" y="0"/>
                    <a:pt x="26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65"/>
            <p:cNvSpPr/>
            <p:nvPr/>
          </p:nvSpPr>
          <p:spPr>
            <a:xfrm>
              <a:off x="1071350" y="595525"/>
              <a:ext cx="11350" cy="9725"/>
            </a:xfrm>
            <a:custGeom>
              <a:rect b="b" l="l" r="r" t="t"/>
              <a:pathLst>
                <a:path extrusionOk="0" h="389" w="454">
                  <a:moveTo>
                    <a:pt x="262" y="0"/>
                  </a:moveTo>
                  <a:cubicBezTo>
                    <a:pt x="261" y="0"/>
                    <a:pt x="260" y="0"/>
                    <a:pt x="259" y="1"/>
                  </a:cubicBezTo>
                  <a:cubicBezTo>
                    <a:pt x="86" y="1"/>
                    <a:pt x="0" y="208"/>
                    <a:pt x="123" y="331"/>
                  </a:cubicBezTo>
                  <a:cubicBezTo>
                    <a:pt x="162" y="371"/>
                    <a:pt x="211" y="389"/>
                    <a:pt x="258" y="389"/>
                  </a:cubicBezTo>
                  <a:cubicBezTo>
                    <a:pt x="358" y="389"/>
                    <a:pt x="453" y="311"/>
                    <a:pt x="453" y="195"/>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65"/>
            <p:cNvSpPr/>
            <p:nvPr/>
          </p:nvSpPr>
          <p:spPr>
            <a:xfrm>
              <a:off x="594250" y="561425"/>
              <a:ext cx="11400" cy="9725"/>
            </a:xfrm>
            <a:custGeom>
              <a:rect b="b" l="l" r="r" t="t"/>
              <a:pathLst>
                <a:path extrusionOk="0" h="389" w="456">
                  <a:moveTo>
                    <a:pt x="262" y="0"/>
                  </a:moveTo>
                  <a:cubicBezTo>
                    <a:pt x="87" y="0"/>
                    <a:pt x="1" y="209"/>
                    <a:pt x="124" y="331"/>
                  </a:cubicBezTo>
                  <a:cubicBezTo>
                    <a:pt x="164" y="371"/>
                    <a:pt x="212" y="388"/>
                    <a:pt x="260" y="388"/>
                  </a:cubicBezTo>
                  <a:cubicBezTo>
                    <a:pt x="360" y="388"/>
                    <a:pt x="456" y="311"/>
                    <a:pt x="456" y="194"/>
                  </a:cubicBezTo>
                  <a:cubicBezTo>
                    <a:pt x="454" y="87"/>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65"/>
            <p:cNvSpPr/>
            <p:nvPr/>
          </p:nvSpPr>
          <p:spPr>
            <a:xfrm>
              <a:off x="634025" y="561425"/>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65"/>
            <p:cNvSpPr/>
            <p:nvPr/>
          </p:nvSpPr>
          <p:spPr>
            <a:xfrm>
              <a:off x="673775" y="561425"/>
              <a:ext cx="11375" cy="9725"/>
            </a:xfrm>
            <a:custGeom>
              <a:rect b="b" l="l" r="r" t="t"/>
              <a:pathLst>
                <a:path extrusionOk="0" h="389" w="455">
                  <a:moveTo>
                    <a:pt x="261" y="0"/>
                  </a:moveTo>
                  <a:cubicBezTo>
                    <a:pt x="88" y="0"/>
                    <a:pt x="0" y="209"/>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65"/>
            <p:cNvSpPr/>
            <p:nvPr/>
          </p:nvSpPr>
          <p:spPr>
            <a:xfrm>
              <a:off x="713525" y="561425"/>
              <a:ext cx="11400" cy="9725"/>
            </a:xfrm>
            <a:custGeom>
              <a:rect b="b" l="l" r="r" t="t"/>
              <a:pathLst>
                <a:path extrusionOk="0" h="389" w="456">
                  <a:moveTo>
                    <a:pt x="261" y="0"/>
                  </a:moveTo>
                  <a:cubicBezTo>
                    <a:pt x="88" y="0"/>
                    <a:pt x="0" y="208"/>
                    <a:pt x="123" y="331"/>
                  </a:cubicBezTo>
                  <a:cubicBezTo>
                    <a:pt x="163" y="371"/>
                    <a:pt x="212" y="388"/>
                    <a:pt x="260" y="388"/>
                  </a:cubicBezTo>
                  <a:cubicBezTo>
                    <a:pt x="360"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65"/>
            <p:cNvSpPr/>
            <p:nvPr/>
          </p:nvSpPr>
          <p:spPr>
            <a:xfrm>
              <a:off x="753300" y="561425"/>
              <a:ext cx="11375" cy="9725"/>
            </a:xfrm>
            <a:custGeom>
              <a:rect b="b" l="l" r="r" t="t"/>
              <a:pathLst>
                <a:path extrusionOk="0" h="389" w="455">
                  <a:moveTo>
                    <a:pt x="260" y="0"/>
                  </a:moveTo>
                  <a:cubicBezTo>
                    <a:pt x="87" y="0"/>
                    <a:pt x="1" y="209"/>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65"/>
            <p:cNvSpPr/>
            <p:nvPr/>
          </p:nvSpPr>
          <p:spPr>
            <a:xfrm>
              <a:off x="793075" y="561425"/>
              <a:ext cx="11350" cy="9725"/>
            </a:xfrm>
            <a:custGeom>
              <a:rect b="b" l="l" r="r" t="t"/>
              <a:pathLst>
                <a:path extrusionOk="0" h="389" w="454">
                  <a:moveTo>
                    <a:pt x="259" y="0"/>
                  </a:moveTo>
                  <a:cubicBezTo>
                    <a:pt x="87" y="0"/>
                    <a:pt x="0" y="208"/>
                    <a:pt x="121" y="331"/>
                  </a:cubicBezTo>
                  <a:cubicBezTo>
                    <a:pt x="161" y="371"/>
                    <a:pt x="210" y="388"/>
                    <a:pt x="258" y="388"/>
                  </a:cubicBezTo>
                  <a:cubicBezTo>
                    <a:pt x="358" y="388"/>
                    <a:pt x="453" y="311"/>
                    <a:pt x="453" y="194"/>
                  </a:cubicBezTo>
                  <a:cubicBezTo>
                    <a:pt x="453" y="87"/>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65"/>
            <p:cNvSpPr/>
            <p:nvPr/>
          </p:nvSpPr>
          <p:spPr>
            <a:xfrm>
              <a:off x="832825" y="561425"/>
              <a:ext cx="11350" cy="9725"/>
            </a:xfrm>
            <a:custGeom>
              <a:rect b="b" l="l" r="r" t="t"/>
              <a:pathLst>
                <a:path extrusionOk="0" h="389" w="454">
                  <a:moveTo>
                    <a:pt x="259" y="0"/>
                  </a:moveTo>
                  <a:cubicBezTo>
                    <a:pt x="87" y="0"/>
                    <a:pt x="0" y="209"/>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65"/>
            <p:cNvSpPr/>
            <p:nvPr/>
          </p:nvSpPr>
          <p:spPr>
            <a:xfrm>
              <a:off x="872575" y="561425"/>
              <a:ext cx="11350" cy="9725"/>
            </a:xfrm>
            <a:custGeom>
              <a:rect b="b" l="l" r="r" t="t"/>
              <a:pathLst>
                <a:path extrusionOk="0" h="389" w="454">
                  <a:moveTo>
                    <a:pt x="260" y="0"/>
                  </a:moveTo>
                  <a:cubicBezTo>
                    <a:pt x="85" y="0"/>
                    <a:pt x="0" y="209"/>
                    <a:pt x="123" y="332"/>
                  </a:cubicBezTo>
                  <a:cubicBezTo>
                    <a:pt x="163" y="371"/>
                    <a:pt x="211" y="389"/>
                    <a:pt x="259" y="389"/>
                  </a:cubicBezTo>
                  <a:cubicBezTo>
                    <a:pt x="358" y="389"/>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65"/>
            <p:cNvSpPr/>
            <p:nvPr/>
          </p:nvSpPr>
          <p:spPr>
            <a:xfrm>
              <a:off x="912325" y="561425"/>
              <a:ext cx="11350" cy="9725"/>
            </a:xfrm>
            <a:custGeom>
              <a:rect b="b" l="l" r="r" t="t"/>
              <a:pathLst>
                <a:path extrusionOk="0" h="389" w="454">
                  <a:moveTo>
                    <a:pt x="259" y="0"/>
                  </a:moveTo>
                  <a:cubicBezTo>
                    <a:pt x="86" y="0"/>
                    <a:pt x="1" y="210"/>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65"/>
            <p:cNvSpPr/>
            <p:nvPr/>
          </p:nvSpPr>
          <p:spPr>
            <a:xfrm>
              <a:off x="952075" y="561425"/>
              <a:ext cx="11350" cy="9725"/>
            </a:xfrm>
            <a:custGeom>
              <a:rect b="b" l="l" r="r" t="t"/>
              <a:pathLst>
                <a:path extrusionOk="0" h="389" w="454">
                  <a:moveTo>
                    <a:pt x="260" y="0"/>
                  </a:moveTo>
                  <a:cubicBezTo>
                    <a:pt x="87" y="0"/>
                    <a:pt x="1" y="208"/>
                    <a:pt x="122" y="331"/>
                  </a:cubicBezTo>
                  <a:cubicBezTo>
                    <a:pt x="162" y="371"/>
                    <a:pt x="211" y="388"/>
                    <a:pt x="259" y="388"/>
                  </a:cubicBezTo>
                  <a:cubicBezTo>
                    <a:pt x="358" y="388"/>
                    <a:pt x="454" y="311"/>
                    <a:pt x="454" y="194"/>
                  </a:cubicBezTo>
                  <a:cubicBezTo>
                    <a:pt x="454" y="87"/>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65"/>
            <p:cNvSpPr/>
            <p:nvPr/>
          </p:nvSpPr>
          <p:spPr>
            <a:xfrm>
              <a:off x="991825" y="561425"/>
              <a:ext cx="11350" cy="9725"/>
            </a:xfrm>
            <a:custGeom>
              <a:rect b="b" l="l" r="r" t="t"/>
              <a:pathLst>
                <a:path extrusionOk="0" h="389" w="454">
                  <a:moveTo>
                    <a:pt x="260" y="0"/>
                  </a:moveTo>
                  <a:cubicBezTo>
                    <a:pt x="87" y="0"/>
                    <a:pt x="1" y="209"/>
                    <a:pt x="124" y="331"/>
                  </a:cubicBezTo>
                  <a:cubicBezTo>
                    <a:pt x="163" y="371"/>
                    <a:pt x="211" y="388"/>
                    <a:pt x="259" y="388"/>
                  </a:cubicBezTo>
                  <a:cubicBezTo>
                    <a:pt x="359" y="388"/>
                    <a:pt x="454" y="311"/>
                    <a:pt x="454" y="194"/>
                  </a:cubicBezTo>
                  <a:cubicBezTo>
                    <a:pt x="454" y="87"/>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65"/>
            <p:cNvSpPr/>
            <p:nvPr/>
          </p:nvSpPr>
          <p:spPr>
            <a:xfrm>
              <a:off x="673775" y="527300"/>
              <a:ext cx="11375" cy="9750"/>
            </a:xfrm>
            <a:custGeom>
              <a:rect b="b" l="l" r="r" t="t"/>
              <a:pathLst>
                <a:path extrusionOk="0" h="390" w="455">
                  <a:moveTo>
                    <a:pt x="261" y="1"/>
                  </a:moveTo>
                  <a:cubicBezTo>
                    <a:pt x="88" y="1"/>
                    <a:pt x="0" y="210"/>
                    <a:pt x="123" y="331"/>
                  </a:cubicBezTo>
                  <a:cubicBezTo>
                    <a:pt x="163" y="371"/>
                    <a:pt x="212" y="389"/>
                    <a:pt x="260" y="389"/>
                  </a:cubicBezTo>
                  <a:cubicBezTo>
                    <a:pt x="359" y="389"/>
                    <a:pt x="455" y="312"/>
                    <a:pt x="455" y="195"/>
                  </a:cubicBezTo>
                  <a:cubicBezTo>
                    <a:pt x="453"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65"/>
            <p:cNvSpPr/>
            <p:nvPr/>
          </p:nvSpPr>
          <p:spPr>
            <a:xfrm>
              <a:off x="713525" y="527300"/>
              <a:ext cx="11400" cy="9750"/>
            </a:xfrm>
            <a:custGeom>
              <a:rect b="b" l="l" r="r" t="t"/>
              <a:pathLst>
                <a:path extrusionOk="0" h="390" w="456">
                  <a:moveTo>
                    <a:pt x="261" y="1"/>
                  </a:moveTo>
                  <a:cubicBezTo>
                    <a:pt x="88" y="1"/>
                    <a:pt x="0" y="209"/>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1" name="Google Shape;12231;p65"/>
            <p:cNvSpPr/>
            <p:nvPr/>
          </p:nvSpPr>
          <p:spPr>
            <a:xfrm>
              <a:off x="753300" y="527300"/>
              <a:ext cx="11375" cy="9750"/>
            </a:xfrm>
            <a:custGeom>
              <a:rect b="b" l="l" r="r" t="t"/>
              <a:pathLst>
                <a:path extrusionOk="0" h="390" w="455">
                  <a:moveTo>
                    <a:pt x="260" y="1"/>
                  </a:moveTo>
                  <a:cubicBezTo>
                    <a:pt x="87" y="1"/>
                    <a:pt x="1" y="210"/>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2" name="Google Shape;12232;p65"/>
            <p:cNvSpPr/>
            <p:nvPr/>
          </p:nvSpPr>
          <p:spPr>
            <a:xfrm>
              <a:off x="793075" y="527300"/>
              <a:ext cx="11350" cy="9750"/>
            </a:xfrm>
            <a:custGeom>
              <a:rect b="b" l="l" r="r" t="t"/>
              <a:pathLst>
                <a:path extrusionOk="0" h="390" w="454">
                  <a:moveTo>
                    <a:pt x="259" y="1"/>
                  </a:moveTo>
                  <a:cubicBezTo>
                    <a:pt x="87" y="1"/>
                    <a:pt x="0" y="209"/>
                    <a:pt x="121" y="331"/>
                  </a:cubicBezTo>
                  <a:cubicBezTo>
                    <a:pt x="161" y="371"/>
                    <a:pt x="210" y="389"/>
                    <a:pt x="258" y="389"/>
                  </a:cubicBezTo>
                  <a:cubicBezTo>
                    <a:pt x="358" y="389"/>
                    <a:pt x="453" y="312"/>
                    <a:pt x="453" y="195"/>
                  </a:cubicBezTo>
                  <a:cubicBezTo>
                    <a:pt x="453" y="87"/>
                    <a:pt x="365"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65"/>
            <p:cNvSpPr/>
            <p:nvPr/>
          </p:nvSpPr>
          <p:spPr>
            <a:xfrm>
              <a:off x="832825" y="527300"/>
              <a:ext cx="11350" cy="9750"/>
            </a:xfrm>
            <a:custGeom>
              <a:rect b="b" l="l" r="r" t="t"/>
              <a:pathLst>
                <a:path extrusionOk="0" h="390" w="454">
                  <a:moveTo>
                    <a:pt x="259" y="1"/>
                  </a:moveTo>
                  <a:cubicBezTo>
                    <a:pt x="87" y="1"/>
                    <a:pt x="0" y="210"/>
                    <a:pt x="122" y="331"/>
                  </a:cubicBezTo>
                  <a:cubicBezTo>
                    <a:pt x="161" y="371"/>
                    <a:pt x="210" y="389"/>
                    <a:pt x="258" y="389"/>
                  </a:cubicBezTo>
                  <a:cubicBezTo>
                    <a:pt x="358" y="389"/>
                    <a:pt x="453" y="312"/>
                    <a:pt x="453" y="195"/>
                  </a:cubicBezTo>
                  <a:cubicBezTo>
                    <a:pt x="453" y="87"/>
                    <a:pt x="366"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65"/>
            <p:cNvSpPr/>
            <p:nvPr/>
          </p:nvSpPr>
          <p:spPr>
            <a:xfrm>
              <a:off x="872575" y="527300"/>
              <a:ext cx="11350" cy="9750"/>
            </a:xfrm>
            <a:custGeom>
              <a:rect b="b" l="l" r="r" t="t"/>
              <a:pathLst>
                <a:path extrusionOk="0" h="390" w="454">
                  <a:moveTo>
                    <a:pt x="260" y="1"/>
                  </a:moveTo>
                  <a:cubicBezTo>
                    <a:pt x="85" y="1"/>
                    <a:pt x="0" y="210"/>
                    <a:pt x="123" y="333"/>
                  </a:cubicBezTo>
                  <a:cubicBezTo>
                    <a:pt x="163" y="372"/>
                    <a:pt x="211" y="390"/>
                    <a:pt x="259" y="390"/>
                  </a:cubicBezTo>
                  <a:cubicBezTo>
                    <a:pt x="358" y="390"/>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65"/>
            <p:cNvSpPr/>
            <p:nvPr/>
          </p:nvSpPr>
          <p:spPr>
            <a:xfrm>
              <a:off x="912325" y="527300"/>
              <a:ext cx="11350" cy="9750"/>
            </a:xfrm>
            <a:custGeom>
              <a:rect b="b" l="l" r="r" t="t"/>
              <a:pathLst>
                <a:path extrusionOk="0" h="390" w="454">
                  <a:moveTo>
                    <a:pt x="261" y="1"/>
                  </a:moveTo>
                  <a:cubicBezTo>
                    <a:pt x="87" y="1"/>
                    <a:pt x="1" y="210"/>
                    <a:pt x="122" y="333"/>
                  </a:cubicBezTo>
                  <a:cubicBezTo>
                    <a:pt x="161" y="372"/>
                    <a:pt x="210" y="390"/>
                    <a:pt x="258" y="390"/>
                  </a:cubicBezTo>
                  <a:cubicBezTo>
                    <a:pt x="358" y="390"/>
                    <a:pt x="454" y="312"/>
                    <a:pt x="454" y="195"/>
                  </a:cubicBezTo>
                  <a:cubicBezTo>
                    <a:pt x="454"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65"/>
            <p:cNvSpPr/>
            <p:nvPr/>
          </p:nvSpPr>
          <p:spPr>
            <a:xfrm>
              <a:off x="594250" y="1584550"/>
              <a:ext cx="11400" cy="9725"/>
            </a:xfrm>
            <a:custGeom>
              <a:rect b="b" l="l" r="r" t="t"/>
              <a:pathLst>
                <a:path extrusionOk="0" h="389" w="456">
                  <a:moveTo>
                    <a:pt x="262" y="0"/>
                  </a:moveTo>
                  <a:cubicBezTo>
                    <a:pt x="87" y="0"/>
                    <a:pt x="1" y="209"/>
                    <a:pt x="124" y="330"/>
                  </a:cubicBezTo>
                  <a:cubicBezTo>
                    <a:pt x="164" y="370"/>
                    <a:pt x="212" y="388"/>
                    <a:pt x="260" y="388"/>
                  </a:cubicBezTo>
                  <a:cubicBezTo>
                    <a:pt x="360" y="388"/>
                    <a:pt x="456" y="311"/>
                    <a:pt x="456" y="194"/>
                  </a:cubicBezTo>
                  <a:cubicBezTo>
                    <a:pt x="454" y="86"/>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65"/>
            <p:cNvSpPr/>
            <p:nvPr/>
          </p:nvSpPr>
          <p:spPr>
            <a:xfrm>
              <a:off x="634025" y="1584550"/>
              <a:ext cx="11375" cy="9725"/>
            </a:xfrm>
            <a:custGeom>
              <a:rect b="b" l="l" r="r" t="t"/>
              <a:pathLst>
                <a:path extrusionOk="0" h="389" w="455">
                  <a:moveTo>
                    <a:pt x="261" y="0"/>
                  </a:moveTo>
                  <a:cubicBezTo>
                    <a:pt x="88" y="0"/>
                    <a:pt x="0" y="208"/>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65"/>
            <p:cNvSpPr/>
            <p:nvPr/>
          </p:nvSpPr>
          <p:spPr>
            <a:xfrm>
              <a:off x="673775" y="1584550"/>
              <a:ext cx="11375" cy="9725"/>
            </a:xfrm>
            <a:custGeom>
              <a:rect b="b" l="l" r="r" t="t"/>
              <a:pathLst>
                <a:path extrusionOk="0" h="389" w="455">
                  <a:moveTo>
                    <a:pt x="261" y="0"/>
                  </a:moveTo>
                  <a:cubicBezTo>
                    <a:pt x="88" y="0"/>
                    <a:pt x="0" y="209"/>
                    <a:pt x="123" y="330"/>
                  </a:cubicBezTo>
                  <a:cubicBezTo>
                    <a:pt x="163" y="370"/>
                    <a:pt x="212" y="388"/>
                    <a:pt x="260" y="388"/>
                  </a:cubicBezTo>
                  <a:cubicBezTo>
                    <a:pt x="359" y="388"/>
                    <a:pt x="455" y="311"/>
                    <a:pt x="455" y="194"/>
                  </a:cubicBezTo>
                  <a:cubicBezTo>
                    <a:pt x="453"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65"/>
            <p:cNvSpPr/>
            <p:nvPr/>
          </p:nvSpPr>
          <p:spPr>
            <a:xfrm>
              <a:off x="713525" y="1584550"/>
              <a:ext cx="11400" cy="9725"/>
            </a:xfrm>
            <a:custGeom>
              <a:rect b="b" l="l" r="r" t="t"/>
              <a:pathLst>
                <a:path extrusionOk="0" h="389" w="456">
                  <a:moveTo>
                    <a:pt x="261" y="0"/>
                  </a:moveTo>
                  <a:cubicBezTo>
                    <a:pt x="88" y="0"/>
                    <a:pt x="0" y="208"/>
                    <a:pt x="123" y="330"/>
                  </a:cubicBezTo>
                  <a:cubicBezTo>
                    <a:pt x="163" y="370"/>
                    <a:pt x="212" y="388"/>
                    <a:pt x="260" y="388"/>
                  </a:cubicBezTo>
                  <a:cubicBezTo>
                    <a:pt x="360" y="388"/>
                    <a:pt x="455" y="311"/>
                    <a:pt x="455" y="194"/>
                  </a:cubicBezTo>
                  <a:cubicBezTo>
                    <a:pt x="455" y="86"/>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65"/>
            <p:cNvSpPr/>
            <p:nvPr/>
          </p:nvSpPr>
          <p:spPr>
            <a:xfrm>
              <a:off x="753300" y="1584550"/>
              <a:ext cx="11375" cy="9725"/>
            </a:xfrm>
            <a:custGeom>
              <a:rect b="b" l="l" r="r" t="t"/>
              <a:pathLst>
                <a:path extrusionOk="0" h="389" w="455">
                  <a:moveTo>
                    <a:pt x="260" y="0"/>
                  </a:moveTo>
                  <a:cubicBezTo>
                    <a:pt x="87" y="0"/>
                    <a:pt x="1" y="209"/>
                    <a:pt x="122" y="330"/>
                  </a:cubicBezTo>
                  <a:cubicBezTo>
                    <a:pt x="162" y="370"/>
                    <a:pt x="211" y="388"/>
                    <a:pt x="259" y="388"/>
                  </a:cubicBezTo>
                  <a:cubicBezTo>
                    <a:pt x="359" y="388"/>
                    <a:pt x="454" y="311"/>
                    <a:pt x="454" y="194"/>
                  </a:cubicBezTo>
                  <a:cubicBezTo>
                    <a:pt x="454" y="86"/>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65"/>
            <p:cNvSpPr/>
            <p:nvPr/>
          </p:nvSpPr>
          <p:spPr>
            <a:xfrm>
              <a:off x="793075" y="1584550"/>
              <a:ext cx="11350" cy="9725"/>
            </a:xfrm>
            <a:custGeom>
              <a:rect b="b" l="l" r="r" t="t"/>
              <a:pathLst>
                <a:path extrusionOk="0" h="389" w="454">
                  <a:moveTo>
                    <a:pt x="259" y="0"/>
                  </a:moveTo>
                  <a:cubicBezTo>
                    <a:pt x="87" y="0"/>
                    <a:pt x="0" y="208"/>
                    <a:pt x="121" y="330"/>
                  </a:cubicBezTo>
                  <a:cubicBezTo>
                    <a:pt x="161" y="370"/>
                    <a:pt x="210" y="388"/>
                    <a:pt x="258" y="388"/>
                  </a:cubicBezTo>
                  <a:cubicBezTo>
                    <a:pt x="358" y="388"/>
                    <a:pt x="453" y="311"/>
                    <a:pt x="453" y="194"/>
                  </a:cubicBezTo>
                  <a:cubicBezTo>
                    <a:pt x="453" y="86"/>
                    <a:pt x="365"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65"/>
            <p:cNvSpPr/>
            <p:nvPr/>
          </p:nvSpPr>
          <p:spPr>
            <a:xfrm>
              <a:off x="832825" y="1584550"/>
              <a:ext cx="11350" cy="9725"/>
            </a:xfrm>
            <a:custGeom>
              <a:rect b="b" l="l" r="r" t="t"/>
              <a:pathLst>
                <a:path extrusionOk="0" h="389" w="454">
                  <a:moveTo>
                    <a:pt x="259" y="0"/>
                  </a:moveTo>
                  <a:cubicBezTo>
                    <a:pt x="87" y="0"/>
                    <a:pt x="0" y="209"/>
                    <a:pt x="122" y="330"/>
                  </a:cubicBezTo>
                  <a:cubicBezTo>
                    <a:pt x="161" y="370"/>
                    <a:pt x="210" y="388"/>
                    <a:pt x="258" y="388"/>
                  </a:cubicBezTo>
                  <a:cubicBezTo>
                    <a:pt x="358" y="388"/>
                    <a:pt x="453" y="311"/>
                    <a:pt x="453" y="194"/>
                  </a:cubicBezTo>
                  <a:cubicBezTo>
                    <a:pt x="453" y="86"/>
                    <a:pt x="366"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65"/>
            <p:cNvSpPr/>
            <p:nvPr/>
          </p:nvSpPr>
          <p:spPr>
            <a:xfrm>
              <a:off x="872575" y="1584550"/>
              <a:ext cx="11350" cy="9725"/>
            </a:xfrm>
            <a:custGeom>
              <a:rect b="b" l="l" r="r" t="t"/>
              <a:pathLst>
                <a:path extrusionOk="0" h="389" w="454">
                  <a:moveTo>
                    <a:pt x="260" y="0"/>
                  </a:moveTo>
                  <a:cubicBezTo>
                    <a:pt x="87" y="0"/>
                    <a:pt x="0" y="208"/>
                    <a:pt x="122" y="330"/>
                  </a:cubicBezTo>
                  <a:cubicBezTo>
                    <a:pt x="161" y="370"/>
                    <a:pt x="210" y="388"/>
                    <a:pt x="258"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65"/>
            <p:cNvSpPr/>
            <p:nvPr/>
          </p:nvSpPr>
          <p:spPr>
            <a:xfrm>
              <a:off x="912325" y="1584550"/>
              <a:ext cx="11350" cy="9725"/>
            </a:xfrm>
            <a:custGeom>
              <a:rect b="b" l="l" r="r" t="t"/>
              <a:pathLst>
                <a:path extrusionOk="0" h="389" w="454">
                  <a:moveTo>
                    <a:pt x="260" y="0"/>
                  </a:moveTo>
                  <a:cubicBezTo>
                    <a:pt x="87" y="0"/>
                    <a:pt x="1" y="209"/>
                    <a:pt x="123" y="330"/>
                  </a:cubicBezTo>
                  <a:cubicBezTo>
                    <a:pt x="163"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5" name="Google Shape;12245;p65"/>
            <p:cNvSpPr/>
            <p:nvPr/>
          </p:nvSpPr>
          <p:spPr>
            <a:xfrm>
              <a:off x="952075" y="1584550"/>
              <a:ext cx="11350" cy="9725"/>
            </a:xfrm>
            <a:custGeom>
              <a:rect b="b" l="l" r="r" t="t"/>
              <a:pathLst>
                <a:path extrusionOk="0" h="389" w="454">
                  <a:moveTo>
                    <a:pt x="260" y="0"/>
                  </a:moveTo>
                  <a:cubicBezTo>
                    <a:pt x="87" y="0"/>
                    <a:pt x="1" y="208"/>
                    <a:pt x="122" y="330"/>
                  </a:cubicBezTo>
                  <a:cubicBezTo>
                    <a:pt x="162" y="370"/>
                    <a:pt x="211" y="388"/>
                    <a:pt x="259" y="388"/>
                  </a:cubicBezTo>
                  <a:cubicBezTo>
                    <a:pt x="358" y="388"/>
                    <a:pt x="454" y="311"/>
                    <a:pt x="454" y="194"/>
                  </a:cubicBezTo>
                  <a:cubicBezTo>
                    <a:pt x="454" y="86"/>
                    <a:pt x="367"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6" name="Google Shape;12246;p65"/>
            <p:cNvSpPr/>
            <p:nvPr/>
          </p:nvSpPr>
          <p:spPr>
            <a:xfrm>
              <a:off x="991825" y="1584550"/>
              <a:ext cx="11350" cy="9725"/>
            </a:xfrm>
            <a:custGeom>
              <a:rect b="b" l="l" r="r" t="t"/>
              <a:pathLst>
                <a:path extrusionOk="0" h="389" w="454">
                  <a:moveTo>
                    <a:pt x="260" y="0"/>
                  </a:moveTo>
                  <a:cubicBezTo>
                    <a:pt x="87" y="0"/>
                    <a:pt x="1" y="209"/>
                    <a:pt x="124" y="330"/>
                  </a:cubicBezTo>
                  <a:cubicBezTo>
                    <a:pt x="163" y="370"/>
                    <a:pt x="211" y="388"/>
                    <a:pt x="259" y="388"/>
                  </a:cubicBezTo>
                  <a:cubicBezTo>
                    <a:pt x="359" y="388"/>
                    <a:pt x="454" y="311"/>
                    <a:pt x="454" y="194"/>
                  </a:cubicBezTo>
                  <a:cubicBezTo>
                    <a:pt x="454" y="86"/>
                    <a:pt x="368"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65"/>
            <p:cNvSpPr/>
            <p:nvPr/>
          </p:nvSpPr>
          <p:spPr>
            <a:xfrm>
              <a:off x="514750" y="1550425"/>
              <a:ext cx="11350" cy="9725"/>
            </a:xfrm>
            <a:custGeom>
              <a:rect b="b" l="l" r="r" t="t"/>
              <a:pathLst>
                <a:path extrusionOk="0" h="389" w="454">
                  <a:moveTo>
                    <a:pt x="260" y="1"/>
                  </a:moveTo>
                  <a:cubicBezTo>
                    <a:pt x="87" y="1"/>
                    <a:pt x="1" y="208"/>
                    <a:pt x="123" y="331"/>
                  </a:cubicBezTo>
                  <a:cubicBezTo>
                    <a:pt x="163" y="371"/>
                    <a:pt x="211" y="388"/>
                    <a:pt x="259" y="388"/>
                  </a:cubicBezTo>
                  <a:cubicBezTo>
                    <a:pt x="358" y="388"/>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65"/>
            <p:cNvSpPr/>
            <p:nvPr/>
          </p:nvSpPr>
          <p:spPr>
            <a:xfrm>
              <a:off x="554500" y="1550425"/>
              <a:ext cx="11375" cy="9725"/>
            </a:xfrm>
            <a:custGeom>
              <a:rect b="b" l="l" r="r" t="t"/>
              <a:pathLst>
                <a:path extrusionOk="0" h="389" w="455">
                  <a:moveTo>
                    <a:pt x="262" y="1"/>
                  </a:moveTo>
                  <a:cubicBezTo>
                    <a:pt x="87" y="1"/>
                    <a:pt x="1" y="208"/>
                    <a:pt x="124" y="331"/>
                  </a:cubicBezTo>
                  <a:cubicBezTo>
                    <a:pt x="163" y="371"/>
                    <a:pt x="212" y="389"/>
                    <a:pt x="259" y="389"/>
                  </a:cubicBezTo>
                  <a:cubicBezTo>
                    <a:pt x="359" y="389"/>
                    <a:pt x="454" y="312"/>
                    <a:pt x="454" y="195"/>
                  </a:cubicBezTo>
                  <a:cubicBezTo>
                    <a:pt x="454"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65"/>
            <p:cNvSpPr/>
            <p:nvPr/>
          </p:nvSpPr>
          <p:spPr>
            <a:xfrm>
              <a:off x="594250" y="1550425"/>
              <a:ext cx="11400" cy="9725"/>
            </a:xfrm>
            <a:custGeom>
              <a:rect b="b" l="l" r="r" t="t"/>
              <a:pathLst>
                <a:path extrusionOk="0" h="389" w="456">
                  <a:moveTo>
                    <a:pt x="262" y="1"/>
                  </a:moveTo>
                  <a:cubicBezTo>
                    <a:pt x="87" y="1"/>
                    <a:pt x="1" y="208"/>
                    <a:pt x="124" y="331"/>
                  </a:cubicBezTo>
                  <a:cubicBezTo>
                    <a:pt x="164" y="371"/>
                    <a:pt x="212" y="389"/>
                    <a:pt x="260" y="389"/>
                  </a:cubicBezTo>
                  <a:cubicBezTo>
                    <a:pt x="360" y="389"/>
                    <a:pt x="456"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65"/>
            <p:cNvSpPr/>
            <p:nvPr/>
          </p:nvSpPr>
          <p:spPr>
            <a:xfrm>
              <a:off x="634025" y="1550425"/>
              <a:ext cx="11375" cy="9725"/>
            </a:xfrm>
            <a:custGeom>
              <a:rect b="b" l="l" r="r" t="t"/>
              <a:pathLst>
                <a:path extrusionOk="0" h="389" w="455">
                  <a:moveTo>
                    <a:pt x="261" y="1"/>
                  </a:moveTo>
                  <a:cubicBezTo>
                    <a:pt x="88" y="1"/>
                    <a:pt x="0" y="208"/>
                    <a:pt x="123" y="331"/>
                  </a:cubicBezTo>
                  <a:cubicBezTo>
                    <a:pt x="163" y="371"/>
                    <a:pt x="211" y="389"/>
                    <a:pt x="259" y="389"/>
                  </a:cubicBezTo>
                  <a:cubicBezTo>
                    <a:pt x="359" y="389"/>
                    <a:pt x="454"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65"/>
            <p:cNvSpPr/>
            <p:nvPr/>
          </p:nvSpPr>
          <p:spPr>
            <a:xfrm>
              <a:off x="673775" y="1550425"/>
              <a:ext cx="11375" cy="9725"/>
            </a:xfrm>
            <a:custGeom>
              <a:rect b="b" l="l" r="r" t="t"/>
              <a:pathLst>
                <a:path extrusionOk="0" h="389" w="455">
                  <a:moveTo>
                    <a:pt x="261" y="1"/>
                  </a:moveTo>
                  <a:cubicBezTo>
                    <a:pt x="88" y="1"/>
                    <a:pt x="0" y="208"/>
                    <a:pt x="123" y="331"/>
                  </a:cubicBezTo>
                  <a:cubicBezTo>
                    <a:pt x="163" y="371"/>
                    <a:pt x="212" y="389"/>
                    <a:pt x="260" y="389"/>
                  </a:cubicBezTo>
                  <a:cubicBezTo>
                    <a:pt x="359"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65"/>
            <p:cNvSpPr/>
            <p:nvPr/>
          </p:nvSpPr>
          <p:spPr>
            <a:xfrm>
              <a:off x="673775" y="1618650"/>
              <a:ext cx="11375" cy="9725"/>
            </a:xfrm>
            <a:custGeom>
              <a:rect b="b" l="l" r="r" t="t"/>
              <a:pathLst>
                <a:path extrusionOk="0" h="389" w="455">
                  <a:moveTo>
                    <a:pt x="261" y="0"/>
                  </a:moveTo>
                  <a:cubicBezTo>
                    <a:pt x="88" y="0"/>
                    <a:pt x="0" y="208"/>
                    <a:pt x="123" y="331"/>
                  </a:cubicBezTo>
                  <a:cubicBezTo>
                    <a:pt x="163" y="371"/>
                    <a:pt x="212" y="388"/>
                    <a:pt x="260" y="388"/>
                  </a:cubicBezTo>
                  <a:cubicBezTo>
                    <a:pt x="359" y="388"/>
                    <a:pt x="455" y="311"/>
                    <a:pt x="455" y="194"/>
                  </a:cubicBezTo>
                  <a:cubicBezTo>
                    <a:pt x="455" y="87"/>
                    <a:pt x="367" y="0"/>
                    <a:pt x="261"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65"/>
            <p:cNvSpPr/>
            <p:nvPr/>
          </p:nvSpPr>
          <p:spPr>
            <a:xfrm>
              <a:off x="713525" y="1618650"/>
              <a:ext cx="11400" cy="9725"/>
            </a:xfrm>
            <a:custGeom>
              <a:rect b="b" l="l" r="r" t="t"/>
              <a:pathLst>
                <a:path extrusionOk="0" h="389" w="456">
                  <a:moveTo>
                    <a:pt x="264" y="0"/>
                  </a:moveTo>
                  <a:cubicBezTo>
                    <a:pt x="263" y="0"/>
                    <a:pt x="262" y="0"/>
                    <a:pt x="261" y="0"/>
                  </a:cubicBezTo>
                  <a:cubicBezTo>
                    <a:pt x="260" y="0"/>
                    <a:pt x="260" y="0"/>
                    <a:pt x="259" y="0"/>
                  </a:cubicBezTo>
                  <a:cubicBezTo>
                    <a:pt x="88" y="0"/>
                    <a:pt x="1" y="208"/>
                    <a:pt x="123" y="331"/>
                  </a:cubicBezTo>
                  <a:cubicBezTo>
                    <a:pt x="163" y="371"/>
                    <a:pt x="212" y="388"/>
                    <a:pt x="260" y="388"/>
                  </a:cubicBezTo>
                  <a:cubicBezTo>
                    <a:pt x="360" y="388"/>
                    <a:pt x="455" y="311"/>
                    <a:pt x="455" y="194"/>
                  </a:cubicBezTo>
                  <a:cubicBezTo>
                    <a:pt x="455" y="88"/>
                    <a:pt x="369" y="0"/>
                    <a:pt x="26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65"/>
            <p:cNvSpPr/>
            <p:nvPr/>
          </p:nvSpPr>
          <p:spPr>
            <a:xfrm>
              <a:off x="753300" y="1618650"/>
              <a:ext cx="11375" cy="9725"/>
            </a:xfrm>
            <a:custGeom>
              <a:rect b="b" l="l" r="r" t="t"/>
              <a:pathLst>
                <a:path extrusionOk="0" h="389" w="455">
                  <a:moveTo>
                    <a:pt x="260" y="0"/>
                  </a:moveTo>
                  <a:cubicBezTo>
                    <a:pt x="87" y="0"/>
                    <a:pt x="1" y="208"/>
                    <a:pt x="122" y="331"/>
                  </a:cubicBezTo>
                  <a:cubicBezTo>
                    <a:pt x="162" y="371"/>
                    <a:pt x="211" y="388"/>
                    <a:pt x="259" y="388"/>
                  </a:cubicBezTo>
                  <a:cubicBezTo>
                    <a:pt x="359" y="388"/>
                    <a:pt x="454" y="311"/>
                    <a:pt x="454" y="194"/>
                  </a:cubicBezTo>
                  <a:cubicBezTo>
                    <a:pt x="454" y="87"/>
                    <a:pt x="366" y="0"/>
                    <a:pt x="260"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65"/>
            <p:cNvSpPr/>
            <p:nvPr/>
          </p:nvSpPr>
          <p:spPr>
            <a:xfrm>
              <a:off x="793075" y="1618650"/>
              <a:ext cx="11350" cy="9725"/>
            </a:xfrm>
            <a:custGeom>
              <a:rect b="b" l="l" r="r" t="t"/>
              <a:pathLst>
                <a:path extrusionOk="0" h="389" w="454">
                  <a:moveTo>
                    <a:pt x="262" y="0"/>
                  </a:moveTo>
                  <a:cubicBezTo>
                    <a:pt x="261" y="0"/>
                    <a:pt x="260" y="0"/>
                    <a:pt x="259" y="0"/>
                  </a:cubicBezTo>
                  <a:cubicBezTo>
                    <a:pt x="259" y="0"/>
                    <a:pt x="258" y="0"/>
                    <a:pt x="257" y="0"/>
                  </a:cubicBezTo>
                  <a:cubicBezTo>
                    <a:pt x="86" y="0"/>
                    <a:pt x="1" y="208"/>
                    <a:pt x="121" y="331"/>
                  </a:cubicBezTo>
                  <a:cubicBezTo>
                    <a:pt x="161" y="371"/>
                    <a:pt x="210" y="388"/>
                    <a:pt x="258" y="388"/>
                  </a:cubicBezTo>
                  <a:cubicBezTo>
                    <a:pt x="358" y="388"/>
                    <a:pt x="453" y="311"/>
                    <a:pt x="453" y="194"/>
                  </a:cubicBezTo>
                  <a:cubicBezTo>
                    <a:pt x="453" y="88"/>
                    <a:pt x="368"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65"/>
            <p:cNvSpPr/>
            <p:nvPr/>
          </p:nvSpPr>
          <p:spPr>
            <a:xfrm>
              <a:off x="832825" y="1618650"/>
              <a:ext cx="11350" cy="9725"/>
            </a:xfrm>
            <a:custGeom>
              <a:rect b="b" l="l" r="r" t="t"/>
              <a:pathLst>
                <a:path extrusionOk="0" h="389" w="454">
                  <a:moveTo>
                    <a:pt x="259" y="0"/>
                  </a:moveTo>
                  <a:cubicBezTo>
                    <a:pt x="87" y="0"/>
                    <a:pt x="0" y="208"/>
                    <a:pt x="122" y="331"/>
                  </a:cubicBezTo>
                  <a:cubicBezTo>
                    <a:pt x="161" y="371"/>
                    <a:pt x="210" y="388"/>
                    <a:pt x="258" y="388"/>
                  </a:cubicBezTo>
                  <a:cubicBezTo>
                    <a:pt x="358" y="388"/>
                    <a:pt x="453" y="311"/>
                    <a:pt x="453" y="194"/>
                  </a:cubicBezTo>
                  <a:cubicBezTo>
                    <a:pt x="453" y="87"/>
                    <a:pt x="367"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65"/>
            <p:cNvSpPr/>
            <p:nvPr/>
          </p:nvSpPr>
          <p:spPr>
            <a:xfrm>
              <a:off x="872575" y="1618650"/>
              <a:ext cx="11350" cy="9725"/>
            </a:xfrm>
            <a:custGeom>
              <a:rect b="b" l="l" r="r" t="t"/>
              <a:pathLst>
                <a:path extrusionOk="0" h="389" w="454">
                  <a:moveTo>
                    <a:pt x="262" y="0"/>
                  </a:moveTo>
                  <a:cubicBezTo>
                    <a:pt x="261" y="0"/>
                    <a:pt x="260" y="0"/>
                    <a:pt x="260" y="0"/>
                  </a:cubicBezTo>
                  <a:cubicBezTo>
                    <a:pt x="87" y="0"/>
                    <a:pt x="0" y="209"/>
                    <a:pt x="123" y="331"/>
                  </a:cubicBezTo>
                  <a:cubicBezTo>
                    <a:pt x="162" y="370"/>
                    <a:pt x="211" y="388"/>
                    <a:pt x="258" y="388"/>
                  </a:cubicBezTo>
                  <a:cubicBezTo>
                    <a:pt x="358" y="388"/>
                    <a:pt x="454" y="310"/>
                    <a:pt x="454" y="194"/>
                  </a:cubicBezTo>
                  <a:cubicBezTo>
                    <a:pt x="454" y="88"/>
                    <a:pt x="367" y="0"/>
                    <a:pt x="262"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65"/>
            <p:cNvSpPr/>
            <p:nvPr/>
          </p:nvSpPr>
          <p:spPr>
            <a:xfrm>
              <a:off x="912325" y="1618650"/>
              <a:ext cx="11350" cy="9725"/>
            </a:xfrm>
            <a:custGeom>
              <a:rect b="b" l="l" r="r" t="t"/>
              <a:pathLst>
                <a:path extrusionOk="0" h="389" w="454">
                  <a:moveTo>
                    <a:pt x="259" y="0"/>
                  </a:moveTo>
                  <a:cubicBezTo>
                    <a:pt x="86" y="0"/>
                    <a:pt x="1" y="208"/>
                    <a:pt x="122" y="331"/>
                  </a:cubicBezTo>
                  <a:cubicBezTo>
                    <a:pt x="162" y="371"/>
                    <a:pt x="211" y="388"/>
                    <a:pt x="258" y="388"/>
                  </a:cubicBezTo>
                  <a:cubicBezTo>
                    <a:pt x="358" y="388"/>
                    <a:pt x="454" y="311"/>
                    <a:pt x="454" y="194"/>
                  </a:cubicBezTo>
                  <a:cubicBezTo>
                    <a:pt x="454" y="87"/>
                    <a:pt x="367" y="0"/>
                    <a:pt x="261" y="0"/>
                  </a:cubicBezTo>
                  <a:cubicBezTo>
                    <a:pt x="261" y="0"/>
                    <a:pt x="260" y="0"/>
                    <a:pt x="259"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65"/>
            <p:cNvSpPr/>
            <p:nvPr/>
          </p:nvSpPr>
          <p:spPr>
            <a:xfrm>
              <a:off x="713525" y="1550425"/>
              <a:ext cx="11400" cy="9725"/>
            </a:xfrm>
            <a:custGeom>
              <a:rect b="b" l="l" r="r" t="t"/>
              <a:pathLst>
                <a:path extrusionOk="0" h="389" w="456">
                  <a:moveTo>
                    <a:pt x="261" y="1"/>
                  </a:moveTo>
                  <a:cubicBezTo>
                    <a:pt x="88" y="1"/>
                    <a:pt x="0" y="208"/>
                    <a:pt x="123" y="331"/>
                  </a:cubicBezTo>
                  <a:cubicBezTo>
                    <a:pt x="163" y="371"/>
                    <a:pt x="212" y="389"/>
                    <a:pt x="260" y="389"/>
                  </a:cubicBezTo>
                  <a:cubicBezTo>
                    <a:pt x="360" y="389"/>
                    <a:pt x="455" y="312"/>
                    <a:pt x="455" y="195"/>
                  </a:cubicBezTo>
                  <a:cubicBezTo>
                    <a:pt x="455" y="87"/>
                    <a:pt x="367" y="1"/>
                    <a:pt x="261"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65"/>
            <p:cNvSpPr/>
            <p:nvPr/>
          </p:nvSpPr>
          <p:spPr>
            <a:xfrm>
              <a:off x="753300" y="1550425"/>
              <a:ext cx="11375" cy="9725"/>
            </a:xfrm>
            <a:custGeom>
              <a:rect b="b" l="l" r="r" t="t"/>
              <a:pathLst>
                <a:path extrusionOk="0" h="389" w="455">
                  <a:moveTo>
                    <a:pt x="260" y="1"/>
                  </a:moveTo>
                  <a:cubicBezTo>
                    <a:pt x="87" y="1"/>
                    <a:pt x="1" y="208"/>
                    <a:pt x="122" y="331"/>
                  </a:cubicBezTo>
                  <a:cubicBezTo>
                    <a:pt x="162" y="371"/>
                    <a:pt x="211" y="389"/>
                    <a:pt x="259" y="389"/>
                  </a:cubicBezTo>
                  <a:cubicBezTo>
                    <a:pt x="359" y="389"/>
                    <a:pt x="454" y="312"/>
                    <a:pt x="454" y="195"/>
                  </a:cubicBezTo>
                  <a:cubicBezTo>
                    <a:pt x="454" y="87"/>
                    <a:pt x="366"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65"/>
            <p:cNvSpPr/>
            <p:nvPr/>
          </p:nvSpPr>
          <p:spPr>
            <a:xfrm>
              <a:off x="793075" y="1550425"/>
              <a:ext cx="11350" cy="9725"/>
            </a:xfrm>
            <a:custGeom>
              <a:rect b="b" l="l" r="r" t="t"/>
              <a:pathLst>
                <a:path extrusionOk="0" h="389" w="454">
                  <a:moveTo>
                    <a:pt x="259" y="1"/>
                  </a:moveTo>
                  <a:cubicBezTo>
                    <a:pt x="87" y="1"/>
                    <a:pt x="0" y="208"/>
                    <a:pt x="121"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65"/>
            <p:cNvSpPr/>
            <p:nvPr/>
          </p:nvSpPr>
          <p:spPr>
            <a:xfrm>
              <a:off x="832825" y="1550425"/>
              <a:ext cx="11350" cy="9725"/>
            </a:xfrm>
            <a:custGeom>
              <a:rect b="b" l="l" r="r" t="t"/>
              <a:pathLst>
                <a:path extrusionOk="0" h="389" w="454">
                  <a:moveTo>
                    <a:pt x="259" y="1"/>
                  </a:moveTo>
                  <a:cubicBezTo>
                    <a:pt x="87" y="1"/>
                    <a:pt x="0" y="208"/>
                    <a:pt x="122" y="331"/>
                  </a:cubicBezTo>
                  <a:cubicBezTo>
                    <a:pt x="161" y="371"/>
                    <a:pt x="210"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65"/>
            <p:cNvSpPr/>
            <p:nvPr/>
          </p:nvSpPr>
          <p:spPr>
            <a:xfrm>
              <a:off x="872575" y="1550425"/>
              <a:ext cx="11350" cy="9725"/>
            </a:xfrm>
            <a:custGeom>
              <a:rect b="b" l="l" r="r" t="t"/>
              <a:pathLst>
                <a:path extrusionOk="0" h="389" w="454">
                  <a:moveTo>
                    <a:pt x="260" y="1"/>
                  </a:moveTo>
                  <a:cubicBezTo>
                    <a:pt x="87" y="1"/>
                    <a:pt x="0" y="208"/>
                    <a:pt x="122" y="331"/>
                  </a:cubicBezTo>
                  <a:cubicBezTo>
                    <a:pt x="161" y="371"/>
                    <a:pt x="210"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4" name="Google Shape;12264;p65"/>
            <p:cNvSpPr/>
            <p:nvPr/>
          </p:nvSpPr>
          <p:spPr>
            <a:xfrm>
              <a:off x="912325" y="1550425"/>
              <a:ext cx="11350" cy="9725"/>
            </a:xfrm>
            <a:custGeom>
              <a:rect b="b" l="l" r="r" t="t"/>
              <a:pathLst>
                <a:path extrusionOk="0" h="389" w="454">
                  <a:moveTo>
                    <a:pt x="260" y="1"/>
                  </a:moveTo>
                  <a:cubicBezTo>
                    <a:pt x="87" y="1"/>
                    <a:pt x="1" y="208"/>
                    <a:pt x="122" y="331"/>
                  </a:cubicBezTo>
                  <a:cubicBezTo>
                    <a:pt x="162" y="371"/>
                    <a:pt x="211" y="389"/>
                    <a:pt x="258"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5" name="Google Shape;12265;p65"/>
            <p:cNvSpPr/>
            <p:nvPr/>
          </p:nvSpPr>
          <p:spPr>
            <a:xfrm>
              <a:off x="952075" y="1550425"/>
              <a:ext cx="11350" cy="9725"/>
            </a:xfrm>
            <a:custGeom>
              <a:rect b="b" l="l" r="r" t="t"/>
              <a:pathLst>
                <a:path extrusionOk="0" h="389" w="454">
                  <a:moveTo>
                    <a:pt x="260" y="1"/>
                  </a:moveTo>
                  <a:cubicBezTo>
                    <a:pt x="87" y="1"/>
                    <a:pt x="1" y="208"/>
                    <a:pt x="122" y="331"/>
                  </a:cubicBezTo>
                  <a:cubicBezTo>
                    <a:pt x="162" y="371"/>
                    <a:pt x="211" y="389"/>
                    <a:pt x="259" y="389"/>
                  </a:cubicBezTo>
                  <a:cubicBezTo>
                    <a:pt x="358" y="389"/>
                    <a:pt x="454" y="312"/>
                    <a:pt x="454" y="195"/>
                  </a:cubicBezTo>
                  <a:cubicBezTo>
                    <a:pt x="454" y="87"/>
                    <a:pt x="367"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65"/>
            <p:cNvSpPr/>
            <p:nvPr/>
          </p:nvSpPr>
          <p:spPr>
            <a:xfrm>
              <a:off x="991825" y="1550425"/>
              <a:ext cx="11350" cy="9725"/>
            </a:xfrm>
            <a:custGeom>
              <a:rect b="b" l="l" r="r" t="t"/>
              <a:pathLst>
                <a:path extrusionOk="0" h="389" w="454">
                  <a:moveTo>
                    <a:pt x="260" y="1"/>
                  </a:moveTo>
                  <a:cubicBezTo>
                    <a:pt x="87" y="1"/>
                    <a:pt x="1" y="208"/>
                    <a:pt x="124" y="331"/>
                  </a:cubicBezTo>
                  <a:cubicBezTo>
                    <a:pt x="163" y="371"/>
                    <a:pt x="211" y="389"/>
                    <a:pt x="259" y="389"/>
                  </a:cubicBezTo>
                  <a:cubicBezTo>
                    <a:pt x="359" y="389"/>
                    <a:pt x="454" y="312"/>
                    <a:pt x="454" y="195"/>
                  </a:cubicBezTo>
                  <a:cubicBezTo>
                    <a:pt x="454" y="87"/>
                    <a:pt x="368" y="1"/>
                    <a:pt x="260"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65"/>
            <p:cNvSpPr/>
            <p:nvPr/>
          </p:nvSpPr>
          <p:spPr>
            <a:xfrm>
              <a:off x="1031575" y="1550425"/>
              <a:ext cx="11400" cy="9725"/>
            </a:xfrm>
            <a:custGeom>
              <a:rect b="b" l="l" r="r" t="t"/>
              <a:pathLst>
                <a:path extrusionOk="0" h="389" w="456">
                  <a:moveTo>
                    <a:pt x="262" y="1"/>
                  </a:moveTo>
                  <a:cubicBezTo>
                    <a:pt x="89" y="1"/>
                    <a:pt x="1" y="208"/>
                    <a:pt x="124" y="331"/>
                  </a:cubicBezTo>
                  <a:cubicBezTo>
                    <a:pt x="163" y="371"/>
                    <a:pt x="212" y="389"/>
                    <a:pt x="260" y="389"/>
                  </a:cubicBezTo>
                  <a:cubicBezTo>
                    <a:pt x="359" y="389"/>
                    <a:pt x="455" y="312"/>
                    <a:pt x="456" y="195"/>
                  </a:cubicBezTo>
                  <a:cubicBezTo>
                    <a:pt x="456" y="87"/>
                    <a:pt x="368" y="1"/>
                    <a:pt x="262"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65"/>
            <p:cNvSpPr/>
            <p:nvPr/>
          </p:nvSpPr>
          <p:spPr>
            <a:xfrm>
              <a:off x="1071350" y="1550425"/>
              <a:ext cx="11350" cy="9725"/>
            </a:xfrm>
            <a:custGeom>
              <a:rect b="b" l="l" r="r" t="t"/>
              <a:pathLst>
                <a:path extrusionOk="0" h="389" w="454">
                  <a:moveTo>
                    <a:pt x="259" y="1"/>
                  </a:moveTo>
                  <a:cubicBezTo>
                    <a:pt x="86" y="1"/>
                    <a:pt x="0" y="208"/>
                    <a:pt x="123" y="331"/>
                  </a:cubicBezTo>
                  <a:cubicBezTo>
                    <a:pt x="162" y="371"/>
                    <a:pt x="211" y="389"/>
                    <a:pt x="258" y="389"/>
                  </a:cubicBezTo>
                  <a:cubicBezTo>
                    <a:pt x="358" y="389"/>
                    <a:pt x="453" y="312"/>
                    <a:pt x="453" y="195"/>
                  </a:cubicBezTo>
                  <a:cubicBezTo>
                    <a:pt x="453" y="87"/>
                    <a:pt x="367" y="1"/>
                    <a:pt x="259"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65"/>
            <p:cNvSpPr/>
            <p:nvPr/>
          </p:nvSpPr>
          <p:spPr>
            <a:xfrm>
              <a:off x="1271775" y="134580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65"/>
            <p:cNvSpPr/>
            <p:nvPr/>
          </p:nvSpPr>
          <p:spPr>
            <a:xfrm>
              <a:off x="1271775" y="1311675"/>
              <a:ext cx="9725" cy="9725"/>
            </a:xfrm>
            <a:custGeom>
              <a:rect b="b" l="l" r="r" t="t"/>
              <a:pathLst>
                <a:path extrusionOk="0" h="389" w="389">
                  <a:moveTo>
                    <a:pt x="194" y="1"/>
                  </a:moveTo>
                  <a:cubicBezTo>
                    <a:pt x="87" y="1"/>
                    <a:pt x="0" y="89"/>
                    <a:pt x="0" y="195"/>
                  </a:cubicBezTo>
                  <a:cubicBezTo>
                    <a:pt x="0" y="303"/>
                    <a:pt x="87" y="389"/>
                    <a:pt x="194" y="389"/>
                  </a:cubicBezTo>
                  <a:cubicBezTo>
                    <a:pt x="300" y="389"/>
                    <a:pt x="388" y="303"/>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65"/>
            <p:cNvSpPr/>
            <p:nvPr/>
          </p:nvSpPr>
          <p:spPr>
            <a:xfrm>
              <a:off x="1271775" y="127757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65"/>
            <p:cNvSpPr/>
            <p:nvPr/>
          </p:nvSpPr>
          <p:spPr>
            <a:xfrm>
              <a:off x="1311525" y="1277575"/>
              <a:ext cx="9700" cy="9725"/>
            </a:xfrm>
            <a:custGeom>
              <a:rect b="b" l="l" r="r" t="t"/>
              <a:pathLst>
                <a:path extrusionOk="0" h="389" w="388">
                  <a:moveTo>
                    <a:pt x="195" y="1"/>
                  </a:moveTo>
                  <a:cubicBezTo>
                    <a:pt x="87" y="1"/>
                    <a:pt x="0" y="89"/>
                    <a:pt x="0" y="195"/>
                  </a:cubicBezTo>
                  <a:cubicBezTo>
                    <a:pt x="0" y="302"/>
                    <a:pt x="87" y="389"/>
                    <a:pt x="195" y="389"/>
                  </a:cubicBezTo>
                  <a:cubicBezTo>
                    <a:pt x="301" y="389"/>
                    <a:pt x="387" y="302"/>
                    <a:pt x="387" y="195"/>
                  </a:cubicBezTo>
                  <a:cubicBezTo>
                    <a:pt x="387" y="89"/>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3" name="Google Shape;12273;p65"/>
            <p:cNvSpPr/>
            <p:nvPr/>
          </p:nvSpPr>
          <p:spPr>
            <a:xfrm>
              <a:off x="1271775" y="1243475"/>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4" name="Google Shape;12274;p65"/>
            <p:cNvSpPr/>
            <p:nvPr/>
          </p:nvSpPr>
          <p:spPr>
            <a:xfrm>
              <a:off x="1311525" y="1243475"/>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65"/>
            <p:cNvSpPr/>
            <p:nvPr/>
          </p:nvSpPr>
          <p:spPr>
            <a:xfrm>
              <a:off x="1271775" y="1209400"/>
              <a:ext cx="9725" cy="9700"/>
            </a:xfrm>
            <a:custGeom>
              <a:rect b="b" l="l" r="r" t="t"/>
              <a:pathLst>
                <a:path extrusionOk="0" h="388" w="389">
                  <a:moveTo>
                    <a:pt x="194" y="1"/>
                  </a:moveTo>
                  <a:cubicBezTo>
                    <a:pt x="87" y="1"/>
                    <a:pt x="0" y="87"/>
                    <a:pt x="0" y="193"/>
                  </a:cubicBezTo>
                  <a:cubicBezTo>
                    <a:pt x="0" y="301"/>
                    <a:pt x="87" y="387"/>
                    <a:pt x="194" y="387"/>
                  </a:cubicBezTo>
                  <a:cubicBezTo>
                    <a:pt x="300" y="387"/>
                    <a:pt x="388" y="301"/>
                    <a:pt x="388" y="193"/>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65"/>
            <p:cNvSpPr/>
            <p:nvPr/>
          </p:nvSpPr>
          <p:spPr>
            <a:xfrm>
              <a:off x="1311525" y="1209400"/>
              <a:ext cx="9700" cy="9700"/>
            </a:xfrm>
            <a:custGeom>
              <a:rect b="b" l="l" r="r" t="t"/>
              <a:pathLst>
                <a:path extrusionOk="0" h="388" w="388">
                  <a:moveTo>
                    <a:pt x="195" y="1"/>
                  </a:moveTo>
                  <a:cubicBezTo>
                    <a:pt x="87" y="1"/>
                    <a:pt x="0" y="87"/>
                    <a:pt x="0" y="193"/>
                  </a:cubicBezTo>
                  <a:cubicBezTo>
                    <a:pt x="0" y="301"/>
                    <a:pt x="87" y="387"/>
                    <a:pt x="195" y="387"/>
                  </a:cubicBezTo>
                  <a:cubicBezTo>
                    <a:pt x="301" y="387"/>
                    <a:pt x="387" y="301"/>
                    <a:pt x="387" y="193"/>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65"/>
            <p:cNvSpPr/>
            <p:nvPr/>
          </p:nvSpPr>
          <p:spPr>
            <a:xfrm>
              <a:off x="1271775" y="1175300"/>
              <a:ext cx="9725" cy="9675"/>
            </a:xfrm>
            <a:custGeom>
              <a:rect b="b" l="l" r="r" t="t"/>
              <a:pathLst>
                <a:path extrusionOk="0" h="387" w="389">
                  <a:moveTo>
                    <a:pt x="194" y="0"/>
                  </a:moveTo>
                  <a:cubicBezTo>
                    <a:pt x="87" y="0"/>
                    <a:pt x="0" y="87"/>
                    <a:pt x="0" y="194"/>
                  </a:cubicBezTo>
                  <a:cubicBezTo>
                    <a:pt x="0" y="301"/>
                    <a:pt x="87" y="387"/>
                    <a:pt x="194" y="387"/>
                  </a:cubicBezTo>
                  <a:cubicBezTo>
                    <a:pt x="300" y="387"/>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65"/>
            <p:cNvSpPr/>
            <p:nvPr/>
          </p:nvSpPr>
          <p:spPr>
            <a:xfrm>
              <a:off x="1311525" y="1175300"/>
              <a:ext cx="9700" cy="9675"/>
            </a:xfrm>
            <a:custGeom>
              <a:rect b="b" l="l" r="r" t="t"/>
              <a:pathLst>
                <a:path extrusionOk="0" h="387" w="388">
                  <a:moveTo>
                    <a:pt x="195" y="0"/>
                  </a:moveTo>
                  <a:cubicBezTo>
                    <a:pt x="87" y="0"/>
                    <a:pt x="0" y="87"/>
                    <a:pt x="0" y="194"/>
                  </a:cubicBezTo>
                  <a:cubicBezTo>
                    <a:pt x="0" y="301"/>
                    <a:pt x="87" y="387"/>
                    <a:pt x="195" y="387"/>
                  </a:cubicBezTo>
                  <a:cubicBezTo>
                    <a:pt x="301" y="387"/>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9" name="Google Shape;12279;p65"/>
            <p:cNvSpPr/>
            <p:nvPr/>
          </p:nvSpPr>
          <p:spPr>
            <a:xfrm>
              <a:off x="1351275" y="1175300"/>
              <a:ext cx="9725" cy="9675"/>
            </a:xfrm>
            <a:custGeom>
              <a:rect b="b" l="l" r="r" t="t"/>
              <a:pathLst>
                <a:path extrusionOk="0" h="387" w="389">
                  <a:moveTo>
                    <a:pt x="195" y="0"/>
                  </a:moveTo>
                  <a:cubicBezTo>
                    <a:pt x="87" y="0"/>
                    <a:pt x="1" y="87"/>
                    <a:pt x="1" y="194"/>
                  </a:cubicBezTo>
                  <a:cubicBezTo>
                    <a:pt x="1" y="301"/>
                    <a:pt x="87" y="387"/>
                    <a:pt x="195" y="387"/>
                  </a:cubicBezTo>
                  <a:cubicBezTo>
                    <a:pt x="301" y="387"/>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0" name="Google Shape;12280;p65"/>
            <p:cNvSpPr/>
            <p:nvPr/>
          </p:nvSpPr>
          <p:spPr>
            <a:xfrm>
              <a:off x="1271775" y="1141200"/>
              <a:ext cx="9725" cy="9675"/>
            </a:xfrm>
            <a:custGeom>
              <a:rect b="b" l="l" r="r" t="t"/>
              <a:pathLst>
                <a:path extrusionOk="0" h="387" w="389">
                  <a:moveTo>
                    <a:pt x="194" y="0"/>
                  </a:moveTo>
                  <a:cubicBezTo>
                    <a:pt x="87" y="0"/>
                    <a:pt x="0" y="87"/>
                    <a:pt x="0" y="194"/>
                  </a:cubicBezTo>
                  <a:cubicBezTo>
                    <a:pt x="0" y="300"/>
                    <a:pt x="87" y="387"/>
                    <a:pt x="194" y="387"/>
                  </a:cubicBezTo>
                  <a:cubicBezTo>
                    <a:pt x="300" y="387"/>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65"/>
            <p:cNvSpPr/>
            <p:nvPr/>
          </p:nvSpPr>
          <p:spPr>
            <a:xfrm>
              <a:off x="1311525" y="1141200"/>
              <a:ext cx="9700" cy="9675"/>
            </a:xfrm>
            <a:custGeom>
              <a:rect b="b" l="l" r="r" t="t"/>
              <a:pathLst>
                <a:path extrusionOk="0" h="387" w="388">
                  <a:moveTo>
                    <a:pt x="195" y="0"/>
                  </a:moveTo>
                  <a:cubicBezTo>
                    <a:pt x="87" y="0"/>
                    <a:pt x="0" y="87"/>
                    <a:pt x="0" y="194"/>
                  </a:cubicBezTo>
                  <a:cubicBezTo>
                    <a:pt x="0" y="300"/>
                    <a:pt x="87" y="387"/>
                    <a:pt x="195" y="387"/>
                  </a:cubicBezTo>
                  <a:cubicBezTo>
                    <a:pt x="301" y="387"/>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65"/>
            <p:cNvSpPr/>
            <p:nvPr/>
          </p:nvSpPr>
          <p:spPr>
            <a:xfrm>
              <a:off x="1351275" y="1141200"/>
              <a:ext cx="9725" cy="9675"/>
            </a:xfrm>
            <a:custGeom>
              <a:rect b="b" l="l" r="r" t="t"/>
              <a:pathLst>
                <a:path extrusionOk="0" h="387" w="389">
                  <a:moveTo>
                    <a:pt x="195" y="0"/>
                  </a:moveTo>
                  <a:cubicBezTo>
                    <a:pt x="87" y="0"/>
                    <a:pt x="1" y="87"/>
                    <a:pt x="1" y="194"/>
                  </a:cubicBezTo>
                  <a:cubicBezTo>
                    <a:pt x="1" y="300"/>
                    <a:pt x="87" y="387"/>
                    <a:pt x="195" y="387"/>
                  </a:cubicBezTo>
                  <a:cubicBezTo>
                    <a:pt x="301" y="387"/>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65"/>
            <p:cNvSpPr/>
            <p:nvPr/>
          </p:nvSpPr>
          <p:spPr>
            <a:xfrm>
              <a:off x="1271775" y="11070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65"/>
            <p:cNvSpPr/>
            <p:nvPr/>
          </p:nvSpPr>
          <p:spPr>
            <a:xfrm>
              <a:off x="1311525" y="11070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65"/>
            <p:cNvSpPr/>
            <p:nvPr/>
          </p:nvSpPr>
          <p:spPr>
            <a:xfrm>
              <a:off x="1351275" y="11070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65"/>
            <p:cNvSpPr/>
            <p:nvPr/>
          </p:nvSpPr>
          <p:spPr>
            <a:xfrm>
              <a:off x="1271775" y="1072975"/>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65"/>
            <p:cNvSpPr/>
            <p:nvPr/>
          </p:nvSpPr>
          <p:spPr>
            <a:xfrm>
              <a:off x="1311525" y="1072975"/>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65"/>
            <p:cNvSpPr/>
            <p:nvPr/>
          </p:nvSpPr>
          <p:spPr>
            <a:xfrm>
              <a:off x="1351275" y="1072975"/>
              <a:ext cx="9725" cy="9725"/>
            </a:xfrm>
            <a:custGeom>
              <a:rect b="b" l="l" r="r" t="t"/>
              <a:pathLst>
                <a:path extrusionOk="0" h="389" w="389">
                  <a:moveTo>
                    <a:pt x="195" y="1"/>
                  </a:moveTo>
                  <a:cubicBezTo>
                    <a:pt x="87" y="1"/>
                    <a:pt x="1" y="87"/>
                    <a:pt x="1" y="195"/>
                  </a:cubicBezTo>
                  <a:cubicBezTo>
                    <a:pt x="1" y="301"/>
                    <a:pt x="87" y="389"/>
                    <a:pt x="195" y="389"/>
                  </a:cubicBezTo>
                  <a:cubicBezTo>
                    <a:pt x="301" y="389"/>
                    <a:pt x="389" y="301"/>
                    <a:pt x="389" y="195"/>
                  </a:cubicBezTo>
                  <a:cubicBezTo>
                    <a:pt x="389"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65"/>
            <p:cNvSpPr/>
            <p:nvPr/>
          </p:nvSpPr>
          <p:spPr>
            <a:xfrm>
              <a:off x="1271775" y="1038875"/>
              <a:ext cx="9725" cy="9725"/>
            </a:xfrm>
            <a:custGeom>
              <a:rect b="b" l="l" r="r" t="t"/>
              <a:pathLst>
                <a:path extrusionOk="0" h="389" w="389">
                  <a:moveTo>
                    <a:pt x="194" y="0"/>
                  </a:moveTo>
                  <a:cubicBezTo>
                    <a:pt x="87" y="0"/>
                    <a:pt x="0" y="87"/>
                    <a:pt x="0" y="194"/>
                  </a:cubicBezTo>
                  <a:cubicBezTo>
                    <a:pt x="0" y="301"/>
                    <a:pt x="87" y="388"/>
                    <a:pt x="194" y="388"/>
                  </a:cubicBezTo>
                  <a:cubicBezTo>
                    <a:pt x="300" y="388"/>
                    <a:pt x="388" y="301"/>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65"/>
            <p:cNvSpPr/>
            <p:nvPr/>
          </p:nvSpPr>
          <p:spPr>
            <a:xfrm>
              <a:off x="1311525" y="1038875"/>
              <a:ext cx="9700" cy="9725"/>
            </a:xfrm>
            <a:custGeom>
              <a:rect b="b" l="l" r="r" t="t"/>
              <a:pathLst>
                <a:path extrusionOk="0" h="389" w="388">
                  <a:moveTo>
                    <a:pt x="195" y="0"/>
                  </a:moveTo>
                  <a:cubicBezTo>
                    <a:pt x="87" y="0"/>
                    <a:pt x="0" y="87"/>
                    <a:pt x="0" y="194"/>
                  </a:cubicBezTo>
                  <a:cubicBezTo>
                    <a:pt x="0" y="301"/>
                    <a:pt x="87" y="388"/>
                    <a:pt x="195" y="388"/>
                  </a:cubicBezTo>
                  <a:cubicBezTo>
                    <a:pt x="301" y="388"/>
                    <a:pt x="387" y="301"/>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65"/>
            <p:cNvSpPr/>
            <p:nvPr/>
          </p:nvSpPr>
          <p:spPr>
            <a:xfrm>
              <a:off x="1351275" y="1038875"/>
              <a:ext cx="9725" cy="9725"/>
            </a:xfrm>
            <a:custGeom>
              <a:rect b="b" l="l" r="r" t="t"/>
              <a:pathLst>
                <a:path extrusionOk="0" h="389" w="389">
                  <a:moveTo>
                    <a:pt x="195" y="0"/>
                  </a:moveTo>
                  <a:cubicBezTo>
                    <a:pt x="87" y="0"/>
                    <a:pt x="1" y="87"/>
                    <a:pt x="1" y="194"/>
                  </a:cubicBezTo>
                  <a:cubicBezTo>
                    <a:pt x="1" y="301"/>
                    <a:pt x="87" y="388"/>
                    <a:pt x="195" y="388"/>
                  </a:cubicBezTo>
                  <a:cubicBezTo>
                    <a:pt x="301" y="388"/>
                    <a:pt x="389" y="301"/>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65"/>
            <p:cNvSpPr/>
            <p:nvPr/>
          </p:nvSpPr>
          <p:spPr>
            <a:xfrm>
              <a:off x="1271775" y="1004775"/>
              <a:ext cx="9725" cy="9725"/>
            </a:xfrm>
            <a:custGeom>
              <a:rect b="b" l="l" r="r" t="t"/>
              <a:pathLst>
                <a:path extrusionOk="0" h="389" w="389">
                  <a:moveTo>
                    <a:pt x="194" y="0"/>
                  </a:moveTo>
                  <a:cubicBezTo>
                    <a:pt x="87" y="0"/>
                    <a:pt x="0" y="87"/>
                    <a:pt x="0" y="194"/>
                  </a:cubicBezTo>
                  <a:cubicBezTo>
                    <a:pt x="0" y="300"/>
                    <a:pt x="87" y="388"/>
                    <a:pt x="194" y="388"/>
                  </a:cubicBezTo>
                  <a:cubicBezTo>
                    <a:pt x="300" y="388"/>
                    <a:pt x="388" y="300"/>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65"/>
            <p:cNvSpPr/>
            <p:nvPr/>
          </p:nvSpPr>
          <p:spPr>
            <a:xfrm>
              <a:off x="1311525" y="1004775"/>
              <a:ext cx="9700" cy="9725"/>
            </a:xfrm>
            <a:custGeom>
              <a:rect b="b" l="l" r="r" t="t"/>
              <a:pathLst>
                <a:path extrusionOk="0" h="389" w="388">
                  <a:moveTo>
                    <a:pt x="195" y="0"/>
                  </a:moveTo>
                  <a:cubicBezTo>
                    <a:pt x="87" y="0"/>
                    <a:pt x="0" y="87"/>
                    <a:pt x="0" y="194"/>
                  </a:cubicBezTo>
                  <a:cubicBezTo>
                    <a:pt x="0" y="300"/>
                    <a:pt x="87" y="388"/>
                    <a:pt x="195" y="388"/>
                  </a:cubicBezTo>
                  <a:cubicBezTo>
                    <a:pt x="301" y="388"/>
                    <a:pt x="387" y="300"/>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65"/>
            <p:cNvSpPr/>
            <p:nvPr/>
          </p:nvSpPr>
          <p:spPr>
            <a:xfrm>
              <a:off x="1351275" y="1004775"/>
              <a:ext cx="9725" cy="9725"/>
            </a:xfrm>
            <a:custGeom>
              <a:rect b="b" l="l" r="r" t="t"/>
              <a:pathLst>
                <a:path extrusionOk="0" h="389" w="389">
                  <a:moveTo>
                    <a:pt x="195" y="0"/>
                  </a:moveTo>
                  <a:cubicBezTo>
                    <a:pt x="87" y="0"/>
                    <a:pt x="1" y="87"/>
                    <a:pt x="1" y="194"/>
                  </a:cubicBezTo>
                  <a:cubicBezTo>
                    <a:pt x="1" y="300"/>
                    <a:pt x="87" y="388"/>
                    <a:pt x="195" y="388"/>
                  </a:cubicBezTo>
                  <a:cubicBezTo>
                    <a:pt x="301" y="388"/>
                    <a:pt x="389" y="300"/>
                    <a:pt x="389" y="194"/>
                  </a:cubicBezTo>
                  <a:cubicBezTo>
                    <a:pt x="389"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5" name="Google Shape;12295;p65"/>
            <p:cNvSpPr/>
            <p:nvPr/>
          </p:nvSpPr>
          <p:spPr>
            <a:xfrm>
              <a:off x="1271775" y="970650"/>
              <a:ext cx="9725" cy="9725"/>
            </a:xfrm>
            <a:custGeom>
              <a:rect b="b" l="l" r="r" t="t"/>
              <a:pathLst>
                <a:path extrusionOk="0" h="389" w="389">
                  <a:moveTo>
                    <a:pt x="194" y="1"/>
                  </a:moveTo>
                  <a:cubicBezTo>
                    <a:pt x="87" y="1"/>
                    <a:pt x="0" y="87"/>
                    <a:pt x="0" y="195"/>
                  </a:cubicBezTo>
                  <a:cubicBezTo>
                    <a:pt x="0" y="301"/>
                    <a:pt x="87" y="389"/>
                    <a:pt x="194" y="389"/>
                  </a:cubicBezTo>
                  <a:cubicBezTo>
                    <a:pt x="300" y="389"/>
                    <a:pt x="388" y="301"/>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6" name="Google Shape;12296;p65"/>
            <p:cNvSpPr/>
            <p:nvPr/>
          </p:nvSpPr>
          <p:spPr>
            <a:xfrm>
              <a:off x="1311525" y="970650"/>
              <a:ext cx="9700" cy="9725"/>
            </a:xfrm>
            <a:custGeom>
              <a:rect b="b" l="l" r="r" t="t"/>
              <a:pathLst>
                <a:path extrusionOk="0" h="389" w="388">
                  <a:moveTo>
                    <a:pt x="195" y="1"/>
                  </a:moveTo>
                  <a:cubicBezTo>
                    <a:pt x="87" y="1"/>
                    <a:pt x="0" y="87"/>
                    <a:pt x="0" y="195"/>
                  </a:cubicBezTo>
                  <a:cubicBezTo>
                    <a:pt x="0" y="301"/>
                    <a:pt x="87" y="389"/>
                    <a:pt x="195" y="389"/>
                  </a:cubicBezTo>
                  <a:cubicBezTo>
                    <a:pt x="301" y="389"/>
                    <a:pt x="387" y="301"/>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65"/>
            <p:cNvSpPr/>
            <p:nvPr/>
          </p:nvSpPr>
          <p:spPr>
            <a:xfrm>
              <a:off x="1271775" y="936550"/>
              <a:ext cx="9725" cy="9725"/>
            </a:xfrm>
            <a:custGeom>
              <a:rect b="b" l="l" r="r" t="t"/>
              <a:pathLst>
                <a:path extrusionOk="0" h="389" w="389">
                  <a:moveTo>
                    <a:pt x="194" y="1"/>
                  </a:moveTo>
                  <a:cubicBezTo>
                    <a:pt x="87" y="1"/>
                    <a:pt x="0" y="87"/>
                    <a:pt x="0" y="195"/>
                  </a:cubicBezTo>
                  <a:cubicBezTo>
                    <a:pt x="0" y="302"/>
                    <a:pt x="87" y="389"/>
                    <a:pt x="194" y="389"/>
                  </a:cubicBezTo>
                  <a:cubicBezTo>
                    <a:pt x="300" y="389"/>
                    <a:pt x="388" y="302"/>
                    <a:pt x="388" y="195"/>
                  </a:cubicBezTo>
                  <a:cubicBezTo>
                    <a:pt x="388" y="87"/>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65"/>
            <p:cNvSpPr/>
            <p:nvPr/>
          </p:nvSpPr>
          <p:spPr>
            <a:xfrm>
              <a:off x="1311525" y="936550"/>
              <a:ext cx="9700" cy="9725"/>
            </a:xfrm>
            <a:custGeom>
              <a:rect b="b" l="l" r="r" t="t"/>
              <a:pathLst>
                <a:path extrusionOk="0" h="389" w="388">
                  <a:moveTo>
                    <a:pt x="195" y="1"/>
                  </a:moveTo>
                  <a:cubicBezTo>
                    <a:pt x="87" y="1"/>
                    <a:pt x="0" y="87"/>
                    <a:pt x="0" y="195"/>
                  </a:cubicBezTo>
                  <a:cubicBezTo>
                    <a:pt x="0" y="302"/>
                    <a:pt x="87" y="389"/>
                    <a:pt x="195" y="389"/>
                  </a:cubicBezTo>
                  <a:cubicBezTo>
                    <a:pt x="301" y="389"/>
                    <a:pt x="387" y="302"/>
                    <a:pt x="387" y="195"/>
                  </a:cubicBezTo>
                  <a:cubicBezTo>
                    <a:pt x="387" y="87"/>
                    <a:pt x="301" y="1"/>
                    <a:pt x="19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65"/>
            <p:cNvSpPr/>
            <p:nvPr/>
          </p:nvSpPr>
          <p:spPr>
            <a:xfrm>
              <a:off x="1271775" y="902450"/>
              <a:ext cx="9725" cy="9725"/>
            </a:xfrm>
            <a:custGeom>
              <a:rect b="b" l="l" r="r" t="t"/>
              <a:pathLst>
                <a:path extrusionOk="0" h="389" w="389">
                  <a:moveTo>
                    <a:pt x="194" y="0"/>
                  </a:moveTo>
                  <a:cubicBezTo>
                    <a:pt x="87" y="0"/>
                    <a:pt x="0" y="87"/>
                    <a:pt x="0" y="194"/>
                  </a:cubicBezTo>
                  <a:cubicBezTo>
                    <a:pt x="0" y="302"/>
                    <a:pt x="87" y="388"/>
                    <a:pt x="194" y="388"/>
                  </a:cubicBezTo>
                  <a:cubicBezTo>
                    <a:pt x="300" y="388"/>
                    <a:pt x="388" y="302"/>
                    <a:pt x="388" y="194"/>
                  </a:cubicBezTo>
                  <a:cubicBezTo>
                    <a:pt x="388" y="87"/>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65"/>
            <p:cNvSpPr/>
            <p:nvPr/>
          </p:nvSpPr>
          <p:spPr>
            <a:xfrm>
              <a:off x="1311525" y="902450"/>
              <a:ext cx="9700" cy="9725"/>
            </a:xfrm>
            <a:custGeom>
              <a:rect b="b" l="l" r="r" t="t"/>
              <a:pathLst>
                <a:path extrusionOk="0" h="389" w="388">
                  <a:moveTo>
                    <a:pt x="195" y="0"/>
                  </a:moveTo>
                  <a:cubicBezTo>
                    <a:pt x="87" y="0"/>
                    <a:pt x="0" y="87"/>
                    <a:pt x="0" y="194"/>
                  </a:cubicBezTo>
                  <a:cubicBezTo>
                    <a:pt x="0" y="302"/>
                    <a:pt x="87" y="388"/>
                    <a:pt x="195" y="388"/>
                  </a:cubicBezTo>
                  <a:cubicBezTo>
                    <a:pt x="301" y="388"/>
                    <a:pt x="387" y="302"/>
                    <a:pt x="387" y="194"/>
                  </a:cubicBezTo>
                  <a:cubicBezTo>
                    <a:pt x="387" y="87"/>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65"/>
            <p:cNvSpPr/>
            <p:nvPr/>
          </p:nvSpPr>
          <p:spPr>
            <a:xfrm>
              <a:off x="1271775" y="868350"/>
              <a:ext cx="9725" cy="9725"/>
            </a:xfrm>
            <a:custGeom>
              <a:rect b="b" l="l" r="r" t="t"/>
              <a:pathLst>
                <a:path extrusionOk="0" h="389" w="389">
                  <a:moveTo>
                    <a:pt x="194" y="0"/>
                  </a:moveTo>
                  <a:cubicBezTo>
                    <a:pt x="87" y="0"/>
                    <a:pt x="0" y="88"/>
                    <a:pt x="0" y="194"/>
                  </a:cubicBezTo>
                  <a:cubicBezTo>
                    <a:pt x="0" y="302"/>
                    <a:pt x="87" y="388"/>
                    <a:pt x="194" y="388"/>
                  </a:cubicBezTo>
                  <a:cubicBezTo>
                    <a:pt x="300" y="388"/>
                    <a:pt x="388" y="302"/>
                    <a:pt x="388" y="194"/>
                  </a:cubicBezTo>
                  <a:cubicBezTo>
                    <a:pt x="388" y="88"/>
                    <a:pt x="300" y="0"/>
                    <a:pt x="19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65"/>
            <p:cNvSpPr/>
            <p:nvPr/>
          </p:nvSpPr>
          <p:spPr>
            <a:xfrm>
              <a:off x="1311525" y="868350"/>
              <a:ext cx="9700" cy="9725"/>
            </a:xfrm>
            <a:custGeom>
              <a:rect b="b" l="l" r="r" t="t"/>
              <a:pathLst>
                <a:path extrusionOk="0" h="389" w="388">
                  <a:moveTo>
                    <a:pt x="195" y="0"/>
                  </a:moveTo>
                  <a:cubicBezTo>
                    <a:pt x="87" y="0"/>
                    <a:pt x="0" y="88"/>
                    <a:pt x="0" y="194"/>
                  </a:cubicBezTo>
                  <a:cubicBezTo>
                    <a:pt x="0" y="302"/>
                    <a:pt x="87" y="388"/>
                    <a:pt x="195" y="388"/>
                  </a:cubicBezTo>
                  <a:cubicBezTo>
                    <a:pt x="301" y="388"/>
                    <a:pt x="387" y="302"/>
                    <a:pt x="387" y="194"/>
                  </a:cubicBezTo>
                  <a:cubicBezTo>
                    <a:pt x="387" y="88"/>
                    <a:pt x="301" y="0"/>
                    <a:pt x="19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65"/>
            <p:cNvSpPr/>
            <p:nvPr/>
          </p:nvSpPr>
          <p:spPr>
            <a:xfrm>
              <a:off x="1271775" y="834225"/>
              <a:ext cx="9725" cy="9725"/>
            </a:xfrm>
            <a:custGeom>
              <a:rect b="b" l="l" r="r" t="t"/>
              <a:pathLst>
                <a:path extrusionOk="0" h="389" w="389">
                  <a:moveTo>
                    <a:pt x="194" y="1"/>
                  </a:moveTo>
                  <a:cubicBezTo>
                    <a:pt x="87" y="1"/>
                    <a:pt x="0" y="89"/>
                    <a:pt x="0" y="195"/>
                  </a:cubicBezTo>
                  <a:cubicBezTo>
                    <a:pt x="0" y="302"/>
                    <a:pt x="87" y="389"/>
                    <a:pt x="194" y="389"/>
                  </a:cubicBezTo>
                  <a:cubicBezTo>
                    <a:pt x="300" y="389"/>
                    <a:pt x="388" y="302"/>
                    <a:pt x="388" y="195"/>
                  </a:cubicBezTo>
                  <a:cubicBezTo>
                    <a:pt x="388" y="89"/>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65"/>
            <p:cNvSpPr/>
            <p:nvPr/>
          </p:nvSpPr>
          <p:spPr>
            <a:xfrm>
              <a:off x="1271775" y="800125"/>
              <a:ext cx="9725" cy="9725"/>
            </a:xfrm>
            <a:custGeom>
              <a:rect b="b" l="l" r="r" t="t"/>
              <a:pathLst>
                <a:path extrusionOk="0" h="389" w="389">
                  <a:moveTo>
                    <a:pt x="194" y="1"/>
                  </a:moveTo>
                  <a:cubicBezTo>
                    <a:pt x="87" y="1"/>
                    <a:pt x="0" y="88"/>
                    <a:pt x="0" y="195"/>
                  </a:cubicBezTo>
                  <a:cubicBezTo>
                    <a:pt x="0" y="302"/>
                    <a:pt x="87" y="389"/>
                    <a:pt x="194" y="389"/>
                  </a:cubicBezTo>
                  <a:cubicBezTo>
                    <a:pt x="300" y="389"/>
                    <a:pt x="388" y="302"/>
                    <a:pt x="388" y="195"/>
                  </a:cubicBezTo>
                  <a:cubicBezTo>
                    <a:pt x="388" y="88"/>
                    <a:pt x="300" y="1"/>
                    <a:pt x="19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20" name="Shape 9220"/>
        <p:cNvGrpSpPr/>
        <p:nvPr/>
      </p:nvGrpSpPr>
      <p:grpSpPr>
        <a:xfrm>
          <a:off x="0" y="0"/>
          <a:ext cx="0" cy="0"/>
          <a:chOff x="0" y="0"/>
          <a:chExt cx="0" cy="0"/>
        </a:xfrm>
      </p:grpSpPr>
      <p:grpSp>
        <p:nvGrpSpPr>
          <p:cNvPr id="9221" name="Google Shape;9221;p33"/>
          <p:cNvGrpSpPr/>
          <p:nvPr/>
        </p:nvGrpSpPr>
        <p:grpSpPr>
          <a:xfrm>
            <a:off x="-2218175" y="-47537"/>
            <a:ext cx="6379775" cy="5238575"/>
            <a:chOff x="619950" y="238125"/>
            <a:chExt cx="6379775" cy="5238575"/>
          </a:xfrm>
        </p:grpSpPr>
        <p:sp>
          <p:nvSpPr>
            <p:cNvPr id="9222" name="Google Shape;9222;p33"/>
            <p:cNvSpPr/>
            <p:nvPr/>
          </p:nvSpPr>
          <p:spPr>
            <a:xfrm>
              <a:off x="3021425" y="918700"/>
              <a:ext cx="11525" cy="2891025"/>
            </a:xfrm>
            <a:custGeom>
              <a:rect b="b" l="l" r="r" t="t"/>
              <a:pathLst>
                <a:path extrusionOk="0" h="115641" w="461">
                  <a:moveTo>
                    <a:pt x="231" y="1"/>
                  </a:moveTo>
                  <a:cubicBezTo>
                    <a:pt x="104" y="1"/>
                    <a:pt x="1" y="106"/>
                    <a:pt x="5" y="233"/>
                  </a:cubicBezTo>
                  <a:lnTo>
                    <a:pt x="5" y="115415"/>
                  </a:lnTo>
                  <a:cubicBezTo>
                    <a:pt x="5" y="115539"/>
                    <a:pt x="107" y="115641"/>
                    <a:pt x="231" y="115641"/>
                  </a:cubicBezTo>
                  <a:cubicBezTo>
                    <a:pt x="356" y="115641"/>
                    <a:pt x="458" y="115539"/>
                    <a:pt x="457" y="115413"/>
                  </a:cubicBezTo>
                  <a:lnTo>
                    <a:pt x="457" y="233"/>
                  </a:lnTo>
                  <a:cubicBezTo>
                    <a:pt x="461" y="106"/>
                    <a:pt x="359"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33"/>
            <p:cNvSpPr/>
            <p:nvPr/>
          </p:nvSpPr>
          <p:spPr>
            <a:xfrm>
              <a:off x="3254225" y="940100"/>
              <a:ext cx="11475" cy="2870150"/>
            </a:xfrm>
            <a:custGeom>
              <a:rect b="b" l="l" r="r" t="t"/>
              <a:pathLst>
                <a:path extrusionOk="0" h="114806" w="459">
                  <a:moveTo>
                    <a:pt x="230" y="1"/>
                  </a:moveTo>
                  <a:cubicBezTo>
                    <a:pt x="102" y="1"/>
                    <a:pt x="0" y="107"/>
                    <a:pt x="3" y="233"/>
                  </a:cubicBezTo>
                  <a:lnTo>
                    <a:pt x="3" y="114580"/>
                  </a:lnTo>
                  <a:cubicBezTo>
                    <a:pt x="3" y="114704"/>
                    <a:pt x="104" y="114806"/>
                    <a:pt x="230" y="114806"/>
                  </a:cubicBezTo>
                  <a:cubicBezTo>
                    <a:pt x="354" y="114806"/>
                    <a:pt x="456" y="114704"/>
                    <a:pt x="456" y="114580"/>
                  </a:cubicBezTo>
                  <a:lnTo>
                    <a:pt x="456" y="233"/>
                  </a:lnTo>
                  <a:cubicBezTo>
                    <a:pt x="458" y="107"/>
                    <a:pt x="357" y="1"/>
                    <a:pt x="23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33"/>
            <p:cNvSpPr/>
            <p:nvPr/>
          </p:nvSpPr>
          <p:spPr>
            <a:xfrm>
              <a:off x="1086800" y="3781300"/>
              <a:ext cx="5386275" cy="493325"/>
            </a:xfrm>
            <a:custGeom>
              <a:rect b="b" l="l" r="r" t="t"/>
              <a:pathLst>
                <a:path extrusionOk="0" h="19733" w="215451">
                  <a:moveTo>
                    <a:pt x="81852" y="459"/>
                  </a:moveTo>
                  <a:lnTo>
                    <a:pt x="214997" y="18876"/>
                  </a:lnTo>
                  <a:lnTo>
                    <a:pt x="214997" y="19217"/>
                  </a:lnTo>
                  <a:lnTo>
                    <a:pt x="81825" y="2165"/>
                  </a:lnTo>
                  <a:lnTo>
                    <a:pt x="81796" y="2161"/>
                  </a:lnTo>
                  <a:lnTo>
                    <a:pt x="452" y="13076"/>
                  </a:lnTo>
                  <a:lnTo>
                    <a:pt x="452" y="12563"/>
                  </a:lnTo>
                  <a:cubicBezTo>
                    <a:pt x="4866" y="11935"/>
                    <a:pt x="78203" y="1002"/>
                    <a:pt x="81852" y="459"/>
                  </a:cubicBezTo>
                  <a:close/>
                  <a:moveTo>
                    <a:pt x="81851" y="0"/>
                  </a:moveTo>
                  <a:lnTo>
                    <a:pt x="81818" y="6"/>
                  </a:lnTo>
                  <a:cubicBezTo>
                    <a:pt x="81009" y="126"/>
                    <a:pt x="926" y="12065"/>
                    <a:pt x="203" y="12142"/>
                  </a:cubicBezTo>
                  <a:lnTo>
                    <a:pt x="0" y="12161"/>
                  </a:lnTo>
                  <a:lnTo>
                    <a:pt x="0" y="13594"/>
                  </a:lnTo>
                  <a:lnTo>
                    <a:pt x="81798" y="2618"/>
                  </a:lnTo>
                  <a:lnTo>
                    <a:pt x="215195" y="19699"/>
                  </a:lnTo>
                  <a:lnTo>
                    <a:pt x="215450" y="19732"/>
                  </a:lnTo>
                  <a:lnTo>
                    <a:pt x="215450" y="18482"/>
                  </a:lnTo>
                  <a:lnTo>
                    <a:pt x="81882" y="6"/>
                  </a:lnTo>
                  <a:lnTo>
                    <a:pt x="818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33"/>
            <p:cNvSpPr/>
            <p:nvPr/>
          </p:nvSpPr>
          <p:spPr>
            <a:xfrm>
              <a:off x="1103575" y="3836250"/>
              <a:ext cx="5352725" cy="455050"/>
            </a:xfrm>
            <a:custGeom>
              <a:rect b="b" l="l" r="r" t="t"/>
              <a:pathLst>
                <a:path extrusionOk="0" h="18202" w="214109">
                  <a:moveTo>
                    <a:pt x="81127" y="383"/>
                  </a:moveTo>
                  <a:lnTo>
                    <a:pt x="213728" y="17365"/>
                  </a:lnTo>
                  <a:lnTo>
                    <a:pt x="213728" y="17773"/>
                  </a:lnTo>
                  <a:lnTo>
                    <a:pt x="81049" y="2149"/>
                  </a:lnTo>
                  <a:lnTo>
                    <a:pt x="379" y="11793"/>
                  </a:lnTo>
                  <a:lnTo>
                    <a:pt x="379" y="11212"/>
                  </a:lnTo>
                  <a:cubicBezTo>
                    <a:pt x="4441" y="10687"/>
                    <a:pt x="77594" y="858"/>
                    <a:pt x="81127" y="383"/>
                  </a:cubicBezTo>
                  <a:close/>
                  <a:moveTo>
                    <a:pt x="81125" y="1"/>
                  </a:moveTo>
                  <a:lnTo>
                    <a:pt x="81100" y="5"/>
                  </a:lnTo>
                  <a:cubicBezTo>
                    <a:pt x="80298" y="112"/>
                    <a:pt x="848" y="10788"/>
                    <a:pt x="171" y="10857"/>
                  </a:cubicBezTo>
                  <a:lnTo>
                    <a:pt x="0" y="10874"/>
                  </a:lnTo>
                  <a:lnTo>
                    <a:pt x="0" y="12223"/>
                  </a:lnTo>
                  <a:lnTo>
                    <a:pt x="81050" y="2529"/>
                  </a:lnTo>
                  <a:lnTo>
                    <a:pt x="213895" y="18176"/>
                  </a:lnTo>
                  <a:lnTo>
                    <a:pt x="214108" y="18202"/>
                  </a:lnTo>
                  <a:lnTo>
                    <a:pt x="214108" y="17031"/>
                  </a:lnTo>
                  <a:lnTo>
                    <a:pt x="81149" y="5"/>
                  </a:lnTo>
                  <a:lnTo>
                    <a:pt x="811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33"/>
            <p:cNvSpPr/>
            <p:nvPr/>
          </p:nvSpPr>
          <p:spPr>
            <a:xfrm>
              <a:off x="1136600" y="3890075"/>
              <a:ext cx="5286625" cy="416525"/>
            </a:xfrm>
            <a:custGeom>
              <a:rect b="b" l="l" r="r" t="t"/>
              <a:pathLst>
                <a:path extrusionOk="0" h="16661" w="211465">
                  <a:moveTo>
                    <a:pt x="79705" y="372"/>
                  </a:moveTo>
                  <a:lnTo>
                    <a:pt x="211089" y="15837"/>
                  </a:lnTo>
                  <a:lnTo>
                    <a:pt x="211089" y="16241"/>
                  </a:lnTo>
                  <a:lnTo>
                    <a:pt x="79654" y="2120"/>
                  </a:lnTo>
                  <a:lnTo>
                    <a:pt x="376" y="10444"/>
                  </a:lnTo>
                  <a:lnTo>
                    <a:pt x="376" y="9868"/>
                  </a:lnTo>
                  <a:cubicBezTo>
                    <a:pt x="4387" y="9399"/>
                    <a:pt x="76604" y="748"/>
                    <a:pt x="79705" y="372"/>
                  </a:cubicBezTo>
                  <a:close/>
                  <a:moveTo>
                    <a:pt x="79704" y="0"/>
                  </a:moveTo>
                  <a:cubicBezTo>
                    <a:pt x="78916" y="94"/>
                    <a:pt x="840" y="9446"/>
                    <a:pt x="170" y="9514"/>
                  </a:cubicBezTo>
                  <a:lnTo>
                    <a:pt x="1" y="9529"/>
                  </a:lnTo>
                  <a:lnTo>
                    <a:pt x="1" y="10861"/>
                  </a:lnTo>
                  <a:lnTo>
                    <a:pt x="79654" y="2492"/>
                  </a:lnTo>
                  <a:lnTo>
                    <a:pt x="211257" y="16638"/>
                  </a:lnTo>
                  <a:lnTo>
                    <a:pt x="211464" y="16660"/>
                  </a:lnTo>
                  <a:lnTo>
                    <a:pt x="211464" y="15506"/>
                  </a:lnTo>
                  <a:lnTo>
                    <a:pt x="797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33"/>
            <p:cNvSpPr/>
            <p:nvPr/>
          </p:nvSpPr>
          <p:spPr>
            <a:xfrm>
              <a:off x="1216075" y="3943075"/>
              <a:ext cx="5207150" cy="448650"/>
            </a:xfrm>
            <a:custGeom>
              <a:rect b="b" l="l" r="r" t="t"/>
              <a:pathLst>
                <a:path extrusionOk="0" h="17946" w="208286">
                  <a:moveTo>
                    <a:pt x="76475" y="372"/>
                  </a:moveTo>
                  <a:lnTo>
                    <a:pt x="207912" y="14499"/>
                  </a:lnTo>
                  <a:lnTo>
                    <a:pt x="207912" y="17530"/>
                  </a:lnTo>
                  <a:lnTo>
                    <a:pt x="76180" y="4117"/>
                  </a:lnTo>
                  <a:lnTo>
                    <a:pt x="374" y="12794"/>
                  </a:lnTo>
                  <a:lnTo>
                    <a:pt x="374" y="8367"/>
                  </a:lnTo>
                  <a:lnTo>
                    <a:pt x="76475" y="372"/>
                  </a:lnTo>
                  <a:close/>
                  <a:moveTo>
                    <a:pt x="76475" y="1"/>
                  </a:moveTo>
                  <a:lnTo>
                    <a:pt x="168" y="8011"/>
                  </a:lnTo>
                  <a:lnTo>
                    <a:pt x="1" y="8029"/>
                  </a:lnTo>
                  <a:lnTo>
                    <a:pt x="1" y="13214"/>
                  </a:lnTo>
                  <a:lnTo>
                    <a:pt x="76183" y="4491"/>
                  </a:lnTo>
                  <a:lnTo>
                    <a:pt x="208079" y="17925"/>
                  </a:lnTo>
                  <a:lnTo>
                    <a:pt x="208285" y="17945"/>
                  </a:lnTo>
                  <a:lnTo>
                    <a:pt x="208285" y="14162"/>
                  </a:lnTo>
                  <a:lnTo>
                    <a:pt x="764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33"/>
            <p:cNvSpPr/>
            <p:nvPr/>
          </p:nvSpPr>
          <p:spPr>
            <a:xfrm>
              <a:off x="1220400" y="4047675"/>
              <a:ext cx="5198425" cy="341875"/>
            </a:xfrm>
            <a:custGeom>
              <a:rect b="b" l="l" r="r" t="t"/>
              <a:pathLst>
                <a:path extrusionOk="0" h="13675" w="207937">
                  <a:moveTo>
                    <a:pt x="76016" y="239"/>
                  </a:moveTo>
                  <a:lnTo>
                    <a:pt x="172756" y="10093"/>
                  </a:lnTo>
                  <a:lnTo>
                    <a:pt x="76015" y="908"/>
                  </a:lnTo>
                  <a:lnTo>
                    <a:pt x="3577" y="8699"/>
                  </a:lnTo>
                  <a:lnTo>
                    <a:pt x="2130" y="8699"/>
                  </a:lnTo>
                  <a:lnTo>
                    <a:pt x="76016" y="239"/>
                  </a:lnTo>
                  <a:close/>
                  <a:moveTo>
                    <a:pt x="76015" y="0"/>
                  </a:moveTo>
                  <a:lnTo>
                    <a:pt x="1" y="8701"/>
                  </a:lnTo>
                  <a:lnTo>
                    <a:pt x="14" y="8941"/>
                  </a:lnTo>
                  <a:lnTo>
                    <a:pt x="3591" y="8940"/>
                  </a:lnTo>
                  <a:lnTo>
                    <a:pt x="76018" y="1147"/>
                  </a:lnTo>
                  <a:lnTo>
                    <a:pt x="207914" y="13674"/>
                  </a:lnTo>
                  <a:lnTo>
                    <a:pt x="207937" y="13434"/>
                  </a:lnTo>
                  <a:lnTo>
                    <a:pt x="7601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33"/>
            <p:cNvSpPr/>
            <p:nvPr/>
          </p:nvSpPr>
          <p:spPr>
            <a:xfrm>
              <a:off x="2992125" y="4070325"/>
              <a:ext cx="270875" cy="1068600"/>
            </a:xfrm>
            <a:custGeom>
              <a:rect b="b" l="l" r="r" t="t"/>
              <a:pathLst>
                <a:path extrusionOk="0" h="42744" w="10835">
                  <a:moveTo>
                    <a:pt x="5147" y="241"/>
                  </a:moveTo>
                  <a:lnTo>
                    <a:pt x="10592" y="772"/>
                  </a:lnTo>
                  <a:lnTo>
                    <a:pt x="10592" y="2989"/>
                  </a:lnTo>
                  <a:lnTo>
                    <a:pt x="9662" y="2989"/>
                  </a:lnTo>
                  <a:lnTo>
                    <a:pt x="9662" y="42193"/>
                  </a:lnTo>
                  <a:lnTo>
                    <a:pt x="4891" y="42504"/>
                  </a:lnTo>
                  <a:lnTo>
                    <a:pt x="1123" y="42256"/>
                  </a:lnTo>
                  <a:lnTo>
                    <a:pt x="1123" y="2607"/>
                  </a:lnTo>
                  <a:lnTo>
                    <a:pt x="243" y="2607"/>
                  </a:lnTo>
                  <a:lnTo>
                    <a:pt x="243" y="771"/>
                  </a:lnTo>
                  <a:lnTo>
                    <a:pt x="5147" y="241"/>
                  </a:lnTo>
                  <a:close/>
                  <a:moveTo>
                    <a:pt x="5146" y="1"/>
                  </a:moveTo>
                  <a:lnTo>
                    <a:pt x="1" y="554"/>
                  </a:lnTo>
                  <a:lnTo>
                    <a:pt x="1" y="2849"/>
                  </a:lnTo>
                  <a:lnTo>
                    <a:pt x="882" y="2849"/>
                  </a:lnTo>
                  <a:lnTo>
                    <a:pt x="882" y="42482"/>
                  </a:lnTo>
                  <a:lnTo>
                    <a:pt x="4891" y="42744"/>
                  </a:lnTo>
                  <a:lnTo>
                    <a:pt x="9790" y="42426"/>
                  </a:lnTo>
                  <a:lnTo>
                    <a:pt x="9904" y="42419"/>
                  </a:lnTo>
                  <a:lnTo>
                    <a:pt x="9904" y="3231"/>
                  </a:lnTo>
                  <a:lnTo>
                    <a:pt x="10834" y="3231"/>
                  </a:lnTo>
                  <a:lnTo>
                    <a:pt x="10834" y="553"/>
                  </a:lnTo>
                  <a:lnTo>
                    <a:pt x="514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33"/>
            <p:cNvSpPr/>
            <p:nvPr/>
          </p:nvSpPr>
          <p:spPr>
            <a:xfrm>
              <a:off x="1248450" y="4180050"/>
              <a:ext cx="1991425" cy="163575"/>
            </a:xfrm>
            <a:custGeom>
              <a:rect b="b" l="l" r="r" t="t"/>
              <a:pathLst>
                <a:path extrusionOk="0" h="6543" w="79657">
                  <a:moveTo>
                    <a:pt x="74897" y="1"/>
                  </a:moveTo>
                  <a:lnTo>
                    <a:pt x="113" y="6301"/>
                  </a:lnTo>
                  <a:cubicBezTo>
                    <a:pt x="48" y="6306"/>
                    <a:pt x="0" y="6361"/>
                    <a:pt x="3" y="6426"/>
                  </a:cubicBezTo>
                  <a:cubicBezTo>
                    <a:pt x="6" y="6491"/>
                    <a:pt x="58" y="6541"/>
                    <a:pt x="123" y="6542"/>
                  </a:cubicBezTo>
                  <a:cubicBezTo>
                    <a:pt x="126" y="6542"/>
                    <a:pt x="130" y="6541"/>
                    <a:pt x="134" y="6541"/>
                  </a:cubicBezTo>
                  <a:lnTo>
                    <a:pt x="74897" y="243"/>
                  </a:lnTo>
                  <a:lnTo>
                    <a:pt x="79520" y="624"/>
                  </a:lnTo>
                  <a:cubicBezTo>
                    <a:pt x="79521" y="624"/>
                    <a:pt x="79522" y="624"/>
                    <a:pt x="79523" y="624"/>
                  </a:cubicBezTo>
                  <a:cubicBezTo>
                    <a:pt x="79593" y="624"/>
                    <a:pt x="79646" y="579"/>
                    <a:pt x="79651" y="513"/>
                  </a:cubicBezTo>
                  <a:cubicBezTo>
                    <a:pt x="79656" y="447"/>
                    <a:pt x="79607" y="389"/>
                    <a:pt x="79541" y="383"/>
                  </a:cubicBezTo>
                  <a:lnTo>
                    <a:pt x="74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33"/>
            <p:cNvSpPr/>
            <p:nvPr/>
          </p:nvSpPr>
          <p:spPr>
            <a:xfrm>
              <a:off x="1248450" y="4206025"/>
              <a:ext cx="1991425" cy="155075"/>
            </a:xfrm>
            <a:custGeom>
              <a:rect b="b" l="l" r="r" t="t"/>
              <a:pathLst>
                <a:path extrusionOk="0" h="6203" w="79657">
                  <a:moveTo>
                    <a:pt x="74897" y="0"/>
                  </a:moveTo>
                  <a:lnTo>
                    <a:pt x="113" y="5961"/>
                  </a:lnTo>
                  <a:cubicBezTo>
                    <a:pt x="49" y="5967"/>
                    <a:pt x="0" y="6021"/>
                    <a:pt x="3" y="6086"/>
                  </a:cubicBezTo>
                  <a:cubicBezTo>
                    <a:pt x="6" y="6151"/>
                    <a:pt x="58" y="6201"/>
                    <a:pt x="123" y="6202"/>
                  </a:cubicBezTo>
                  <a:cubicBezTo>
                    <a:pt x="126" y="6202"/>
                    <a:pt x="129" y="6201"/>
                    <a:pt x="132" y="6201"/>
                  </a:cubicBezTo>
                  <a:lnTo>
                    <a:pt x="74896" y="242"/>
                  </a:lnTo>
                  <a:lnTo>
                    <a:pt x="79520" y="624"/>
                  </a:lnTo>
                  <a:cubicBezTo>
                    <a:pt x="79523" y="624"/>
                    <a:pt x="79527" y="624"/>
                    <a:pt x="79530" y="624"/>
                  </a:cubicBezTo>
                  <a:cubicBezTo>
                    <a:pt x="79592" y="624"/>
                    <a:pt x="79646" y="577"/>
                    <a:pt x="79651" y="513"/>
                  </a:cubicBezTo>
                  <a:cubicBezTo>
                    <a:pt x="79656" y="447"/>
                    <a:pt x="79606" y="389"/>
                    <a:pt x="79540" y="384"/>
                  </a:cubicBezTo>
                  <a:lnTo>
                    <a:pt x="748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33"/>
            <p:cNvSpPr/>
            <p:nvPr/>
          </p:nvSpPr>
          <p:spPr>
            <a:xfrm>
              <a:off x="3014275" y="5037050"/>
              <a:ext cx="225350" cy="6050"/>
            </a:xfrm>
            <a:custGeom>
              <a:rect b="b" l="l" r="r" t="t"/>
              <a:pathLst>
                <a:path extrusionOk="0" h="242" w="9014">
                  <a:moveTo>
                    <a:pt x="117" y="0"/>
                  </a:moveTo>
                  <a:cubicBezTo>
                    <a:pt x="52" y="3"/>
                    <a:pt x="0" y="56"/>
                    <a:pt x="0" y="120"/>
                  </a:cubicBezTo>
                  <a:cubicBezTo>
                    <a:pt x="0" y="186"/>
                    <a:pt x="52" y="239"/>
                    <a:pt x="117" y="242"/>
                  </a:cubicBezTo>
                  <a:lnTo>
                    <a:pt x="8896" y="242"/>
                  </a:lnTo>
                  <a:cubicBezTo>
                    <a:pt x="8962" y="239"/>
                    <a:pt x="9014" y="186"/>
                    <a:pt x="9014" y="120"/>
                  </a:cubicBezTo>
                  <a:cubicBezTo>
                    <a:pt x="9014" y="56"/>
                    <a:pt x="8962" y="3"/>
                    <a:pt x="889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33"/>
            <p:cNvSpPr/>
            <p:nvPr/>
          </p:nvSpPr>
          <p:spPr>
            <a:xfrm>
              <a:off x="3118025" y="4205925"/>
              <a:ext cx="6175" cy="837175"/>
            </a:xfrm>
            <a:custGeom>
              <a:rect b="b" l="l" r="r" t="t"/>
              <a:pathLst>
                <a:path extrusionOk="0" h="33487" w="247">
                  <a:moveTo>
                    <a:pt x="123" y="0"/>
                  </a:moveTo>
                  <a:cubicBezTo>
                    <a:pt x="55" y="0"/>
                    <a:pt x="0" y="57"/>
                    <a:pt x="3" y="125"/>
                  </a:cubicBezTo>
                  <a:lnTo>
                    <a:pt x="3" y="33365"/>
                  </a:lnTo>
                  <a:cubicBezTo>
                    <a:pt x="2" y="33433"/>
                    <a:pt x="56" y="33487"/>
                    <a:pt x="123" y="33487"/>
                  </a:cubicBezTo>
                  <a:cubicBezTo>
                    <a:pt x="191" y="33487"/>
                    <a:pt x="243" y="33433"/>
                    <a:pt x="243" y="33365"/>
                  </a:cubicBezTo>
                  <a:lnTo>
                    <a:pt x="243" y="125"/>
                  </a:lnTo>
                  <a:cubicBezTo>
                    <a:pt x="246"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33"/>
            <p:cNvSpPr/>
            <p:nvPr/>
          </p:nvSpPr>
          <p:spPr>
            <a:xfrm>
              <a:off x="1241350" y="4265025"/>
              <a:ext cx="1778825" cy="851650"/>
            </a:xfrm>
            <a:custGeom>
              <a:rect b="b" l="l" r="r" t="t"/>
              <a:pathLst>
                <a:path extrusionOk="0" h="34066" w="71153">
                  <a:moveTo>
                    <a:pt x="123" y="0"/>
                  </a:moveTo>
                  <a:cubicBezTo>
                    <a:pt x="56" y="0"/>
                    <a:pt x="0" y="57"/>
                    <a:pt x="3" y="126"/>
                  </a:cubicBezTo>
                  <a:lnTo>
                    <a:pt x="3" y="31963"/>
                  </a:lnTo>
                  <a:lnTo>
                    <a:pt x="71030" y="34065"/>
                  </a:lnTo>
                  <a:lnTo>
                    <a:pt x="71034" y="34065"/>
                  </a:lnTo>
                  <a:cubicBezTo>
                    <a:pt x="71098" y="34064"/>
                    <a:pt x="71151" y="34011"/>
                    <a:pt x="71151" y="33947"/>
                  </a:cubicBezTo>
                  <a:cubicBezTo>
                    <a:pt x="71152" y="33882"/>
                    <a:pt x="71102" y="33828"/>
                    <a:pt x="71037" y="33824"/>
                  </a:cubicBezTo>
                  <a:lnTo>
                    <a:pt x="245" y="31728"/>
                  </a:ln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33"/>
            <p:cNvSpPr/>
            <p:nvPr/>
          </p:nvSpPr>
          <p:spPr>
            <a:xfrm>
              <a:off x="2502975" y="4116350"/>
              <a:ext cx="73975" cy="998775"/>
            </a:xfrm>
            <a:custGeom>
              <a:rect b="b" l="l" r="r" t="t"/>
              <a:pathLst>
                <a:path extrusionOk="0" h="39951" w="2959">
                  <a:moveTo>
                    <a:pt x="622" y="284"/>
                  </a:moveTo>
                  <a:lnTo>
                    <a:pt x="2717" y="733"/>
                  </a:lnTo>
                  <a:lnTo>
                    <a:pt x="2717" y="39276"/>
                  </a:lnTo>
                  <a:lnTo>
                    <a:pt x="1431" y="39635"/>
                  </a:lnTo>
                  <a:lnTo>
                    <a:pt x="1431" y="3266"/>
                  </a:lnTo>
                  <a:lnTo>
                    <a:pt x="1407" y="3233"/>
                  </a:lnTo>
                  <a:cubicBezTo>
                    <a:pt x="1395" y="3217"/>
                    <a:pt x="292" y="1719"/>
                    <a:pt x="622" y="284"/>
                  </a:cubicBezTo>
                  <a:close/>
                  <a:moveTo>
                    <a:pt x="449" y="0"/>
                  </a:moveTo>
                  <a:lnTo>
                    <a:pt x="418" y="108"/>
                  </a:lnTo>
                  <a:cubicBezTo>
                    <a:pt x="0" y="1588"/>
                    <a:pt x="1014" y="3097"/>
                    <a:pt x="1189" y="3344"/>
                  </a:cubicBezTo>
                  <a:lnTo>
                    <a:pt x="1189" y="39950"/>
                  </a:lnTo>
                  <a:lnTo>
                    <a:pt x="2959" y="39459"/>
                  </a:lnTo>
                  <a:lnTo>
                    <a:pt x="2959" y="536"/>
                  </a:lnTo>
                  <a:lnTo>
                    <a:pt x="4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33"/>
            <p:cNvSpPr/>
            <p:nvPr/>
          </p:nvSpPr>
          <p:spPr>
            <a:xfrm>
              <a:off x="2417050" y="4128100"/>
              <a:ext cx="121750" cy="986100"/>
            </a:xfrm>
            <a:custGeom>
              <a:rect b="b" l="l" r="r" t="t"/>
              <a:pathLst>
                <a:path extrusionOk="0" h="39444" w="4870">
                  <a:moveTo>
                    <a:pt x="536" y="0"/>
                  </a:moveTo>
                  <a:cubicBezTo>
                    <a:pt x="483" y="0"/>
                    <a:pt x="434" y="35"/>
                    <a:pt x="419" y="88"/>
                  </a:cubicBezTo>
                  <a:cubicBezTo>
                    <a:pt x="1" y="1567"/>
                    <a:pt x="1014" y="3076"/>
                    <a:pt x="1190" y="3325"/>
                  </a:cubicBezTo>
                  <a:lnTo>
                    <a:pt x="1190" y="39261"/>
                  </a:lnTo>
                  <a:lnTo>
                    <a:pt x="4741" y="39442"/>
                  </a:lnTo>
                  <a:lnTo>
                    <a:pt x="4748" y="39442"/>
                  </a:lnTo>
                  <a:lnTo>
                    <a:pt x="4747" y="39443"/>
                  </a:lnTo>
                  <a:cubicBezTo>
                    <a:pt x="4813" y="39443"/>
                    <a:pt x="4865" y="39390"/>
                    <a:pt x="4868" y="39326"/>
                  </a:cubicBezTo>
                  <a:cubicBezTo>
                    <a:pt x="4869" y="39260"/>
                    <a:pt x="4818" y="39206"/>
                    <a:pt x="4753" y="39202"/>
                  </a:cubicBezTo>
                  <a:lnTo>
                    <a:pt x="1431" y="39031"/>
                  </a:lnTo>
                  <a:lnTo>
                    <a:pt x="1431" y="3245"/>
                  </a:lnTo>
                  <a:lnTo>
                    <a:pt x="1408" y="3214"/>
                  </a:lnTo>
                  <a:cubicBezTo>
                    <a:pt x="1396" y="3198"/>
                    <a:pt x="236" y="1624"/>
                    <a:pt x="651" y="154"/>
                  </a:cubicBezTo>
                  <a:cubicBezTo>
                    <a:pt x="669" y="90"/>
                    <a:pt x="632" y="23"/>
                    <a:pt x="567" y="4"/>
                  </a:cubicBezTo>
                  <a:cubicBezTo>
                    <a:pt x="557" y="2"/>
                    <a:pt x="546" y="0"/>
                    <a:pt x="5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33"/>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33"/>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33"/>
            <p:cNvSpPr/>
            <p:nvPr/>
          </p:nvSpPr>
          <p:spPr>
            <a:xfrm>
              <a:off x="2005650" y="4168300"/>
              <a:ext cx="72425" cy="933150"/>
            </a:xfrm>
            <a:custGeom>
              <a:rect b="b" l="l" r="r" t="t"/>
              <a:pathLst>
                <a:path extrusionOk="0" h="37326" w="2897">
                  <a:moveTo>
                    <a:pt x="695" y="419"/>
                  </a:moveTo>
                  <a:lnTo>
                    <a:pt x="2538" y="812"/>
                  </a:lnTo>
                  <a:lnTo>
                    <a:pt x="2538" y="36559"/>
                  </a:lnTo>
                  <a:lnTo>
                    <a:pt x="1467" y="36856"/>
                  </a:lnTo>
                  <a:lnTo>
                    <a:pt x="1467" y="3153"/>
                  </a:lnTo>
                  <a:lnTo>
                    <a:pt x="1467" y="3092"/>
                  </a:lnTo>
                  <a:lnTo>
                    <a:pt x="1431" y="3046"/>
                  </a:lnTo>
                  <a:cubicBezTo>
                    <a:pt x="1420" y="3031"/>
                    <a:pt x="439" y="1705"/>
                    <a:pt x="695" y="419"/>
                  </a:cubicBezTo>
                  <a:close/>
                  <a:moveTo>
                    <a:pt x="436" y="0"/>
                  </a:moveTo>
                  <a:lnTo>
                    <a:pt x="390" y="160"/>
                  </a:lnTo>
                  <a:cubicBezTo>
                    <a:pt x="0" y="1533"/>
                    <a:pt x="910" y="2927"/>
                    <a:pt x="1110" y="3210"/>
                  </a:cubicBezTo>
                  <a:lnTo>
                    <a:pt x="1110" y="37325"/>
                  </a:lnTo>
                  <a:lnTo>
                    <a:pt x="2896" y="36832"/>
                  </a:lnTo>
                  <a:lnTo>
                    <a:pt x="2896" y="524"/>
                  </a:lnTo>
                  <a:lnTo>
                    <a:pt x="43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33"/>
            <p:cNvSpPr/>
            <p:nvPr/>
          </p:nvSpPr>
          <p:spPr>
            <a:xfrm>
              <a:off x="1945625" y="4181550"/>
              <a:ext cx="96800" cy="918500"/>
            </a:xfrm>
            <a:custGeom>
              <a:rect b="b" l="l" r="r" t="t"/>
              <a:pathLst>
                <a:path extrusionOk="0" h="36740" w="3872">
                  <a:moveTo>
                    <a:pt x="560" y="0"/>
                  </a:moveTo>
                  <a:cubicBezTo>
                    <a:pt x="483" y="0"/>
                    <a:pt x="412" y="52"/>
                    <a:pt x="391" y="130"/>
                  </a:cubicBezTo>
                  <a:cubicBezTo>
                    <a:pt x="0" y="1504"/>
                    <a:pt x="912" y="2898"/>
                    <a:pt x="1110" y="3181"/>
                  </a:cubicBezTo>
                  <a:lnTo>
                    <a:pt x="1110" y="36653"/>
                  </a:lnTo>
                  <a:lnTo>
                    <a:pt x="3683" y="36740"/>
                  </a:lnTo>
                  <a:lnTo>
                    <a:pt x="3689" y="36740"/>
                  </a:lnTo>
                  <a:cubicBezTo>
                    <a:pt x="3690" y="36740"/>
                    <a:pt x="3691" y="36740"/>
                    <a:pt x="3692" y="36740"/>
                  </a:cubicBezTo>
                  <a:cubicBezTo>
                    <a:pt x="3788" y="36740"/>
                    <a:pt x="3869" y="36661"/>
                    <a:pt x="3870" y="36564"/>
                  </a:cubicBezTo>
                  <a:cubicBezTo>
                    <a:pt x="3872" y="36465"/>
                    <a:pt x="3794" y="36384"/>
                    <a:pt x="3695" y="36383"/>
                  </a:cubicBezTo>
                  <a:lnTo>
                    <a:pt x="1467" y="36306"/>
                  </a:lnTo>
                  <a:lnTo>
                    <a:pt x="1467" y="3122"/>
                  </a:lnTo>
                  <a:lnTo>
                    <a:pt x="1467" y="3063"/>
                  </a:lnTo>
                  <a:lnTo>
                    <a:pt x="1431" y="3015"/>
                  </a:lnTo>
                  <a:cubicBezTo>
                    <a:pt x="1421" y="3001"/>
                    <a:pt x="356" y="1561"/>
                    <a:pt x="735" y="228"/>
                  </a:cubicBezTo>
                  <a:cubicBezTo>
                    <a:pt x="761" y="134"/>
                    <a:pt x="707" y="35"/>
                    <a:pt x="612" y="8"/>
                  </a:cubicBezTo>
                  <a:cubicBezTo>
                    <a:pt x="595" y="3"/>
                    <a:pt x="577" y="0"/>
                    <a:pt x="56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1" name="Google Shape;9241;p33"/>
            <p:cNvSpPr/>
            <p:nvPr/>
          </p:nvSpPr>
          <p:spPr>
            <a:xfrm>
              <a:off x="1589275" y="4219825"/>
              <a:ext cx="60400" cy="869600"/>
            </a:xfrm>
            <a:custGeom>
              <a:rect b="b" l="l" r="r" t="t"/>
              <a:pathLst>
                <a:path extrusionOk="0" h="34784" w="2416">
                  <a:moveTo>
                    <a:pt x="604" y="372"/>
                  </a:moveTo>
                  <a:lnTo>
                    <a:pt x="2091" y="626"/>
                  </a:lnTo>
                  <a:lnTo>
                    <a:pt x="2091" y="34045"/>
                  </a:lnTo>
                  <a:lnTo>
                    <a:pt x="1237" y="34331"/>
                  </a:lnTo>
                  <a:lnTo>
                    <a:pt x="1237" y="2841"/>
                  </a:lnTo>
                  <a:lnTo>
                    <a:pt x="1205" y="2798"/>
                  </a:lnTo>
                  <a:cubicBezTo>
                    <a:pt x="1197" y="2786"/>
                    <a:pt x="382" y="1660"/>
                    <a:pt x="604" y="372"/>
                  </a:cubicBezTo>
                  <a:close/>
                  <a:moveTo>
                    <a:pt x="353" y="1"/>
                  </a:moveTo>
                  <a:lnTo>
                    <a:pt x="319" y="150"/>
                  </a:lnTo>
                  <a:cubicBezTo>
                    <a:pt x="0" y="1506"/>
                    <a:pt x="746" y="2699"/>
                    <a:pt x="913" y="2946"/>
                  </a:cubicBezTo>
                  <a:lnTo>
                    <a:pt x="913" y="34783"/>
                  </a:lnTo>
                  <a:lnTo>
                    <a:pt x="2416" y="34277"/>
                  </a:lnTo>
                  <a:lnTo>
                    <a:pt x="2416" y="352"/>
                  </a:lnTo>
                  <a:lnTo>
                    <a:pt x="3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2" name="Google Shape;9242;p33"/>
            <p:cNvSpPr/>
            <p:nvPr/>
          </p:nvSpPr>
          <p:spPr>
            <a:xfrm>
              <a:off x="1539725" y="4227025"/>
              <a:ext cx="80525" cy="860775"/>
            </a:xfrm>
            <a:custGeom>
              <a:rect b="b" l="l" r="r" t="t"/>
              <a:pathLst>
                <a:path extrusionOk="0" h="34431" w="3221">
                  <a:moveTo>
                    <a:pt x="479" y="0"/>
                  </a:moveTo>
                  <a:cubicBezTo>
                    <a:pt x="406" y="0"/>
                    <a:pt x="339" y="50"/>
                    <a:pt x="321" y="125"/>
                  </a:cubicBezTo>
                  <a:cubicBezTo>
                    <a:pt x="0" y="1495"/>
                    <a:pt x="764" y="2892"/>
                    <a:pt x="916" y="3151"/>
                  </a:cubicBezTo>
                  <a:lnTo>
                    <a:pt x="916" y="34343"/>
                  </a:lnTo>
                  <a:lnTo>
                    <a:pt x="3051" y="34431"/>
                  </a:lnTo>
                  <a:lnTo>
                    <a:pt x="3056" y="34431"/>
                  </a:lnTo>
                  <a:cubicBezTo>
                    <a:pt x="3145" y="34431"/>
                    <a:pt x="3216" y="34361"/>
                    <a:pt x="3218" y="34272"/>
                  </a:cubicBezTo>
                  <a:cubicBezTo>
                    <a:pt x="3220" y="34185"/>
                    <a:pt x="3152" y="34111"/>
                    <a:pt x="3063" y="34107"/>
                  </a:cubicBezTo>
                  <a:lnTo>
                    <a:pt x="1240" y="34032"/>
                  </a:lnTo>
                  <a:lnTo>
                    <a:pt x="1240" y="3059"/>
                  </a:lnTo>
                  <a:lnTo>
                    <a:pt x="1216" y="3020"/>
                  </a:lnTo>
                  <a:cubicBezTo>
                    <a:pt x="1208" y="3005"/>
                    <a:pt x="320" y="1552"/>
                    <a:pt x="637" y="200"/>
                  </a:cubicBezTo>
                  <a:cubicBezTo>
                    <a:pt x="658" y="113"/>
                    <a:pt x="604" y="26"/>
                    <a:pt x="517" y="5"/>
                  </a:cubicBezTo>
                  <a:cubicBezTo>
                    <a:pt x="504" y="2"/>
                    <a:pt x="491" y="0"/>
                    <a:pt x="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33"/>
            <p:cNvSpPr/>
            <p:nvPr/>
          </p:nvSpPr>
          <p:spPr>
            <a:xfrm>
              <a:off x="1262925" y="4260150"/>
              <a:ext cx="53800" cy="815175"/>
            </a:xfrm>
            <a:custGeom>
              <a:rect b="b" l="l" r="r" t="t"/>
              <a:pathLst>
                <a:path extrusionOk="0" h="32607" w="2152">
                  <a:moveTo>
                    <a:pt x="440" y="169"/>
                  </a:moveTo>
                  <a:lnTo>
                    <a:pt x="2002" y="367"/>
                  </a:lnTo>
                  <a:lnTo>
                    <a:pt x="2002" y="32068"/>
                  </a:lnTo>
                  <a:lnTo>
                    <a:pt x="1024" y="32396"/>
                  </a:lnTo>
                  <a:lnTo>
                    <a:pt x="1024" y="2630"/>
                  </a:lnTo>
                  <a:lnTo>
                    <a:pt x="1010" y="2612"/>
                  </a:lnTo>
                  <a:cubicBezTo>
                    <a:pt x="1002" y="2600"/>
                    <a:pt x="172" y="1464"/>
                    <a:pt x="440" y="169"/>
                  </a:cubicBezTo>
                  <a:close/>
                  <a:moveTo>
                    <a:pt x="322" y="1"/>
                  </a:moveTo>
                  <a:lnTo>
                    <a:pt x="307" y="67"/>
                  </a:lnTo>
                  <a:cubicBezTo>
                    <a:pt x="0" y="1376"/>
                    <a:pt x="753" y="2509"/>
                    <a:pt x="873" y="2680"/>
                  </a:cubicBezTo>
                  <a:lnTo>
                    <a:pt x="873" y="32606"/>
                  </a:lnTo>
                  <a:lnTo>
                    <a:pt x="2151" y="32178"/>
                  </a:lnTo>
                  <a:lnTo>
                    <a:pt x="2151" y="232"/>
                  </a:lnTo>
                  <a:lnTo>
                    <a:pt x="32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33"/>
            <p:cNvSpPr/>
            <p:nvPr/>
          </p:nvSpPr>
          <p:spPr>
            <a:xfrm>
              <a:off x="1215425" y="4267700"/>
              <a:ext cx="71300" cy="806900"/>
            </a:xfrm>
            <a:custGeom>
              <a:rect b="b" l="l" r="r" t="t"/>
              <a:pathLst>
                <a:path extrusionOk="0" h="32276" w="2852">
                  <a:moveTo>
                    <a:pt x="309" y="0"/>
                  </a:moveTo>
                  <a:cubicBezTo>
                    <a:pt x="0" y="1320"/>
                    <a:pt x="772" y="2673"/>
                    <a:pt x="880" y="2854"/>
                  </a:cubicBezTo>
                  <a:lnTo>
                    <a:pt x="880" y="32193"/>
                  </a:lnTo>
                  <a:lnTo>
                    <a:pt x="2846" y="32275"/>
                  </a:lnTo>
                  <a:lnTo>
                    <a:pt x="2851" y="32123"/>
                  </a:lnTo>
                  <a:lnTo>
                    <a:pt x="1031" y="32048"/>
                  </a:lnTo>
                  <a:lnTo>
                    <a:pt x="1031" y="2811"/>
                  </a:lnTo>
                  <a:lnTo>
                    <a:pt x="1020" y="2792"/>
                  </a:lnTo>
                  <a:cubicBezTo>
                    <a:pt x="1011" y="2779"/>
                    <a:pt x="145" y="1362"/>
                    <a:pt x="456" y="35"/>
                  </a:cubicBezTo>
                  <a:lnTo>
                    <a:pt x="30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33"/>
            <p:cNvSpPr/>
            <p:nvPr/>
          </p:nvSpPr>
          <p:spPr>
            <a:xfrm>
              <a:off x="1239300" y="5014125"/>
              <a:ext cx="1334650" cy="21850"/>
            </a:xfrm>
            <a:custGeom>
              <a:rect b="b" l="l" r="r" t="t"/>
              <a:pathLst>
                <a:path extrusionOk="0" h="874" w="53386">
                  <a:moveTo>
                    <a:pt x="2" y="0"/>
                  </a:moveTo>
                  <a:lnTo>
                    <a:pt x="0" y="151"/>
                  </a:lnTo>
                  <a:lnTo>
                    <a:pt x="53384" y="874"/>
                  </a:lnTo>
                  <a:lnTo>
                    <a:pt x="53385" y="723"/>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33"/>
            <p:cNvSpPr/>
            <p:nvPr/>
          </p:nvSpPr>
          <p:spPr>
            <a:xfrm>
              <a:off x="3233525" y="4189625"/>
              <a:ext cx="2301600" cy="201900"/>
            </a:xfrm>
            <a:custGeom>
              <a:rect b="b" l="l" r="r" t="t"/>
              <a:pathLst>
                <a:path extrusionOk="0" h="8076" w="92064">
                  <a:moveTo>
                    <a:pt x="134" y="1"/>
                  </a:moveTo>
                  <a:cubicBezTo>
                    <a:pt x="62" y="1"/>
                    <a:pt x="13" y="46"/>
                    <a:pt x="6" y="111"/>
                  </a:cubicBezTo>
                  <a:cubicBezTo>
                    <a:pt x="1" y="177"/>
                    <a:pt x="50" y="235"/>
                    <a:pt x="117" y="241"/>
                  </a:cubicBezTo>
                  <a:lnTo>
                    <a:pt x="91931" y="8075"/>
                  </a:lnTo>
                  <a:lnTo>
                    <a:pt x="91941" y="8075"/>
                  </a:lnTo>
                  <a:cubicBezTo>
                    <a:pt x="92005" y="8075"/>
                    <a:pt x="92058" y="8024"/>
                    <a:pt x="92061" y="7959"/>
                  </a:cubicBezTo>
                  <a:cubicBezTo>
                    <a:pt x="92064" y="7896"/>
                    <a:pt x="92015" y="7840"/>
                    <a:pt x="91951" y="7834"/>
                  </a:cubicBezTo>
                  <a:lnTo>
                    <a:pt x="137" y="1"/>
                  </a:lnTo>
                  <a:cubicBezTo>
                    <a:pt x="136" y="1"/>
                    <a:pt x="135" y="1"/>
                    <a:pt x="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33"/>
            <p:cNvSpPr/>
            <p:nvPr/>
          </p:nvSpPr>
          <p:spPr>
            <a:xfrm>
              <a:off x="5917975" y="4418650"/>
              <a:ext cx="503625" cy="48525"/>
            </a:xfrm>
            <a:custGeom>
              <a:rect b="b" l="l" r="r" t="t"/>
              <a:pathLst>
                <a:path extrusionOk="0" h="1941" w="20145">
                  <a:moveTo>
                    <a:pt x="131" y="0"/>
                  </a:moveTo>
                  <a:cubicBezTo>
                    <a:pt x="68" y="0"/>
                    <a:pt x="14" y="47"/>
                    <a:pt x="6" y="111"/>
                  </a:cubicBezTo>
                  <a:cubicBezTo>
                    <a:pt x="1" y="177"/>
                    <a:pt x="49" y="236"/>
                    <a:pt x="117" y="242"/>
                  </a:cubicBezTo>
                  <a:lnTo>
                    <a:pt x="20013" y="1939"/>
                  </a:lnTo>
                  <a:lnTo>
                    <a:pt x="20022" y="1939"/>
                  </a:lnTo>
                  <a:lnTo>
                    <a:pt x="20022" y="1940"/>
                  </a:lnTo>
                  <a:cubicBezTo>
                    <a:pt x="20087" y="1939"/>
                    <a:pt x="20139" y="1889"/>
                    <a:pt x="20142" y="1824"/>
                  </a:cubicBezTo>
                  <a:cubicBezTo>
                    <a:pt x="20145" y="1759"/>
                    <a:pt x="20096" y="1704"/>
                    <a:pt x="20032" y="1698"/>
                  </a:cubicBezTo>
                  <a:lnTo>
                    <a:pt x="137" y="0"/>
                  </a:lnTo>
                  <a:cubicBezTo>
                    <a:pt x="135" y="0"/>
                    <a:pt x="133"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33"/>
            <p:cNvSpPr/>
            <p:nvPr/>
          </p:nvSpPr>
          <p:spPr>
            <a:xfrm>
              <a:off x="3233525" y="4215600"/>
              <a:ext cx="2301675" cy="195775"/>
            </a:xfrm>
            <a:custGeom>
              <a:rect b="b" l="l" r="r" t="t"/>
              <a:pathLst>
                <a:path extrusionOk="0" h="7831" w="92067">
                  <a:moveTo>
                    <a:pt x="137" y="1"/>
                  </a:moveTo>
                  <a:cubicBezTo>
                    <a:pt x="63" y="3"/>
                    <a:pt x="13" y="44"/>
                    <a:pt x="6" y="110"/>
                  </a:cubicBezTo>
                  <a:cubicBezTo>
                    <a:pt x="1" y="176"/>
                    <a:pt x="51" y="236"/>
                    <a:pt x="117" y="241"/>
                  </a:cubicBezTo>
                  <a:lnTo>
                    <a:pt x="91934" y="7830"/>
                  </a:lnTo>
                  <a:lnTo>
                    <a:pt x="91945" y="7830"/>
                  </a:lnTo>
                  <a:cubicBezTo>
                    <a:pt x="92008" y="7830"/>
                    <a:pt x="92061" y="7779"/>
                    <a:pt x="92064" y="7714"/>
                  </a:cubicBezTo>
                  <a:cubicBezTo>
                    <a:pt x="92066" y="7651"/>
                    <a:pt x="92019" y="7595"/>
                    <a:pt x="91954" y="7590"/>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33"/>
            <p:cNvSpPr/>
            <p:nvPr/>
          </p:nvSpPr>
          <p:spPr>
            <a:xfrm>
              <a:off x="5917975" y="4437475"/>
              <a:ext cx="503625" cy="47175"/>
            </a:xfrm>
            <a:custGeom>
              <a:rect b="b" l="l" r="r" t="t"/>
              <a:pathLst>
                <a:path extrusionOk="0" h="1887" w="20145">
                  <a:moveTo>
                    <a:pt x="137" y="1"/>
                  </a:moveTo>
                  <a:cubicBezTo>
                    <a:pt x="59" y="1"/>
                    <a:pt x="11" y="44"/>
                    <a:pt x="6" y="110"/>
                  </a:cubicBezTo>
                  <a:cubicBezTo>
                    <a:pt x="1" y="178"/>
                    <a:pt x="49" y="236"/>
                    <a:pt x="117" y="241"/>
                  </a:cubicBezTo>
                  <a:lnTo>
                    <a:pt x="20013" y="1886"/>
                  </a:lnTo>
                  <a:lnTo>
                    <a:pt x="20022" y="1886"/>
                  </a:lnTo>
                  <a:cubicBezTo>
                    <a:pt x="20087" y="1886"/>
                    <a:pt x="20139" y="1834"/>
                    <a:pt x="20142" y="1770"/>
                  </a:cubicBezTo>
                  <a:cubicBezTo>
                    <a:pt x="20145" y="1706"/>
                    <a:pt x="20096" y="1651"/>
                    <a:pt x="20032" y="1646"/>
                  </a:cubicBezTo>
                  <a:lnTo>
                    <a:pt x="1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33"/>
            <p:cNvSpPr/>
            <p:nvPr/>
          </p:nvSpPr>
          <p:spPr>
            <a:xfrm>
              <a:off x="3235875" y="4383600"/>
              <a:ext cx="3185700" cy="733075"/>
            </a:xfrm>
            <a:custGeom>
              <a:rect b="b" l="l" r="r" t="t"/>
              <a:pathLst>
                <a:path extrusionOk="0" h="29323" w="127428">
                  <a:moveTo>
                    <a:pt x="127306" y="1"/>
                  </a:moveTo>
                  <a:cubicBezTo>
                    <a:pt x="127241" y="1"/>
                    <a:pt x="127188" y="52"/>
                    <a:pt x="127186" y="118"/>
                  </a:cubicBezTo>
                  <a:lnTo>
                    <a:pt x="127186" y="24584"/>
                  </a:lnTo>
                  <a:lnTo>
                    <a:pt x="117" y="29081"/>
                  </a:lnTo>
                  <a:cubicBezTo>
                    <a:pt x="51" y="29085"/>
                    <a:pt x="1" y="29139"/>
                    <a:pt x="2" y="29204"/>
                  </a:cubicBezTo>
                  <a:cubicBezTo>
                    <a:pt x="3" y="29270"/>
                    <a:pt x="56" y="29321"/>
                    <a:pt x="121" y="29322"/>
                  </a:cubicBezTo>
                  <a:lnTo>
                    <a:pt x="125" y="29322"/>
                  </a:lnTo>
                  <a:lnTo>
                    <a:pt x="127311" y="24821"/>
                  </a:lnTo>
                  <a:lnTo>
                    <a:pt x="127427" y="24817"/>
                  </a:lnTo>
                  <a:lnTo>
                    <a:pt x="127427" y="118"/>
                  </a:lnTo>
                  <a:cubicBezTo>
                    <a:pt x="127425" y="52"/>
                    <a:pt x="127372" y="1"/>
                    <a:pt x="12730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33"/>
            <p:cNvSpPr/>
            <p:nvPr/>
          </p:nvSpPr>
          <p:spPr>
            <a:xfrm>
              <a:off x="3947750" y="4135950"/>
              <a:ext cx="77325" cy="973250"/>
            </a:xfrm>
            <a:custGeom>
              <a:rect b="b" l="l" r="r" t="t"/>
              <a:pathLst>
                <a:path extrusionOk="0" h="38930" w="3093">
                  <a:moveTo>
                    <a:pt x="2352" y="438"/>
                  </a:moveTo>
                  <a:lnTo>
                    <a:pt x="2352" y="438"/>
                  </a:lnTo>
                  <a:cubicBezTo>
                    <a:pt x="2629" y="1789"/>
                    <a:pt x="1578" y="3185"/>
                    <a:pt x="1568" y="3200"/>
                  </a:cubicBezTo>
                  <a:lnTo>
                    <a:pt x="1528" y="3249"/>
                  </a:lnTo>
                  <a:lnTo>
                    <a:pt x="1528" y="38434"/>
                  </a:lnTo>
                  <a:lnTo>
                    <a:pt x="380" y="38120"/>
                  </a:lnTo>
                  <a:lnTo>
                    <a:pt x="380" y="812"/>
                  </a:lnTo>
                  <a:lnTo>
                    <a:pt x="2352" y="438"/>
                  </a:lnTo>
                  <a:close/>
                  <a:moveTo>
                    <a:pt x="2627" y="1"/>
                  </a:moveTo>
                  <a:lnTo>
                    <a:pt x="1" y="498"/>
                  </a:lnTo>
                  <a:lnTo>
                    <a:pt x="1" y="38411"/>
                  </a:lnTo>
                  <a:lnTo>
                    <a:pt x="1907" y="38930"/>
                  </a:lnTo>
                  <a:lnTo>
                    <a:pt x="1907" y="38930"/>
                  </a:lnTo>
                  <a:lnTo>
                    <a:pt x="1906" y="3375"/>
                  </a:lnTo>
                  <a:cubicBezTo>
                    <a:pt x="2120" y="3076"/>
                    <a:pt x="3092" y="1610"/>
                    <a:pt x="2675" y="166"/>
                  </a:cubicBezTo>
                  <a:lnTo>
                    <a:pt x="262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33"/>
            <p:cNvSpPr/>
            <p:nvPr/>
          </p:nvSpPr>
          <p:spPr>
            <a:xfrm>
              <a:off x="3985825" y="4137325"/>
              <a:ext cx="124875" cy="970400"/>
            </a:xfrm>
            <a:custGeom>
              <a:rect b="b" l="l" r="r" t="t"/>
              <a:pathLst>
                <a:path extrusionOk="0" h="38816" w="4995">
                  <a:moveTo>
                    <a:pt x="4394" y="1"/>
                  </a:moveTo>
                  <a:cubicBezTo>
                    <a:pt x="4376" y="1"/>
                    <a:pt x="4359" y="3"/>
                    <a:pt x="4341" y="8"/>
                  </a:cubicBezTo>
                  <a:cubicBezTo>
                    <a:pt x="4245" y="36"/>
                    <a:pt x="4187" y="132"/>
                    <a:pt x="4208" y="230"/>
                  </a:cubicBezTo>
                  <a:cubicBezTo>
                    <a:pt x="4618" y="1644"/>
                    <a:pt x="3479" y="3583"/>
                    <a:pt x="3468" y="3602"/>
                  </a:cubicBezTo>
                  <a:lnTo>
                    <a:pt x="3440" y="3647"/>
                  </a:lnTo>
                  <a:lnTo>
                    <a:pt x="3440" y="38275"/>
                  </a:lnTo>
                  <a:lnTo>
                    <a:pt x="185" y="38437"/>
                  </a:lnTo>
                  <a:cubicBezTo>
                    <a:pt x="82" y="38441"/>
                    <a:pt x="1" y="38527"/>
                    <a:pt x="4" y="38632"/>
                  </a:cubicBezTo>
                  <a:cubicBezTo>
                    <a:pt x="6" y="38734"/>
                    <a:pt x="89" y="38815"/>
                    <a:pt x="193" y="38815"/>
                  </a:cubicBezTo>
                  <a:cubicBezTo>
                    <a:pt x="194" y="38815"/>
                    <a:pt x="194" y="38815"/>
                    <a:pt x="195" y="38815"/>
                  </a:cubicBezTo>
                  <a:lnTo>
                    <a:pt x="203" y="38815"/>
                  </a:lnTo>
                  <a:lnTo>
                    <a:pt x="3818" y="38636"/>
                  </a:lnTo>
                  <a:lnTo>
                    <a:pt x="3818" y="3750"/>
                  </a:lnTo>
                  <a:cubicBezTo>
                    <a:pt x="4002" y="3429"/>
                    <a:pt x="4994" y="1586"/>
                    <a:pt x="4571" y="126"/>
                  </a:cubicBezTo>
                  <a:cubicBezTo>
                    <a:pt x="4544" y="49"/>
                    <a:pt x="4471" y="1"/>
                    <a:pt x="43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33"/>
            <p:cNvSpPr/>
            <p:nvPr/>
          </p:nvSpPr>
          <p:spPr>
            <a:xfrm>
              <a:off x="4603300" y="4205150"/>
              <a:ext cx="71475" cy="877400"/>
            </a:xfrm>
            <a:custGeom>
              <a:rect b="b" l="l" r="r" t="t"/>
              <a:pathLst>
                <a:path extrusionOk="0" h="35096" w="2859">
                  <a:moveTo>
                    <a:pt x="2172" y="379"/>
                  </a:moveTo>
                  <a:cubicBezTo>
                    <a:pt x="2437" y="1592"/>
                    <a:pt x="1479" y="2765"/>
                    <a:pt x="1469" y="2777"/>
                  </a:cubicBezTo>
                  <a:lnTo>
                    <a:pt x="1429" y="2826"/>
                  </a:lnTo>
                  <a:lnTo>
                    <a:pt x="1429" y="34642"/>
                  </a:lnTo>
                  <a:lnTo>
                    <a:pt x="348" y="34358"/>
                  </a:lnTo>
                  <a:lnTo>
                    <a:pt x="348" y="576"/>
                  </a:lnTo>
                  <a:lnTo>
                    <a:pt x="2172" y="379"/>
                  </a:lnTo>
                  <a:close/>
                  <a:moveTo>
                    <a:pt x="2428" y="1"/>
                  </a:moveTo>
                  <a:lnTo>
                    <a:pt x="1" y="263"/>
                  </a:lnTo>
                  <a:lnTo>
                    <a:pt x="1" y="34626"/>
                  </a:lnTo>
                  <a:lnTo>
                    <a:pt x="1778" y="35096"/>
                  </a:lnTo>
                  <a:lnTo>
                    <a:pt x="1778" y="2949"/>
                  </a:lnTo>
                  <a:cubicBezTo>
                    <a:pt x="1984" y="2683"/>
                    <a:pt x="2859" y="1445"/>
                    <a:pt x="2470" y="140"/>
                  </a:cubicBezTo>
                  <a:lnTo>
                    <a:pt x="242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33"/>
            <p:cNvSpPr/>
            <p:nvPr/>
          </p:nvSpPr>
          <p:spPr>
            <a:xfrm>
              <a:off x="4638900" y="4209125"/>
              <a:ext cx="95925" cy="872150"/>
            </a:xfrm>
            <a:custGeom>
              <a:rect b="b" l="l" r="r" t="t"/>
              <a:pathLst>
                <a:path extrusionOk="0" h="34886" w="3837">
                  <a:moveTo>
                    <a:pt x="3280" y="1"/>
                  </a:moveTo>
                  <a:cubicBezTo>
                    <a:pt x="3263" y="1"/>
                    <a:pt x="3246" y="3"/>
                    <a:pt x="3229" y="8"/>
                  </a:cubicBezTo>
                  <a:cubicBezTo>
                    <a:pt x="3135" y="36"/>
                    <a:pt x="3082" y="137"/>
                    <a:pt x="3113" y="229"/>
                  </a:cubicBezTo>
                  <a:cubicBezTo>
                    <a:pt x="3490" y="1494"/>
                    <a:pt x="2452" y="2857"/>
                    <a:pt x="2441" y="2870"/>
                  </a:cubicBezTo>
                  <a:lnTo>
                    <a:pt x="2406" y="2918"/>
                  </a:lnTo>
                  <a:lnTo>
                    <a:pt x="2406" y="34464"/>
                  </a:lnTo>
                  <a:lnTo>
                    <a:pt x="174" y="34536"/>
                  </a:lnTo>
                  <a:cubicBezTo>
                    <a:pt x="78" y="34538"/>
                    <a:pt x="1" y="34617"/>
                    <a:pt x="2" y="34713"/>
                  </a:cubicBezTo>
                  <a:cubicBezTo>
                    <a:pt x="4" y="34809"/>
                    <a:pt x="82" y="34885"/>
                    <a:pt x="177" y="34885"/>
                  </a:cubicBezTo>
                  <a:cubicBezTo>
                    <a:pt x="178" y="34885"/>
                    <a:pt x="179" y="34885"/>
                    <a:pt x="179" y="34885"/>
                  </a:cubicBezTo>
                  <a:cubicBezTo>
                    <a:pt x="180" y="34885"/>
                    <a:pt x="182" y="34884"/>
                    <a:pt x="183" y="34884"/>
                  </a:cubicBezTo>
                  <a:cubicBezTo>
                    <a:pt x="184" y="34884"/>
                    <a:pt x="184" y="34885"/>
                    <a:pt x="185" y="34885"/>
                  </a:cubicBezTo>
                  <a:lnTo>
                    <a:pt x="2753" y="34802"/>
                  </a:lnTo>
                  <a:lnTo>
                    <a:pt x="2753" y="3036"/>
                  </a:lnTo>
                  <a:cubicBezTo>
                    <a:pt x="2951" y="2762"/>
                    <a:pt x="3837" y="1439"/>
                    <a:pt x="3447" y="130"/>
                  </a:cubicBezTo>
                  <a:cubicBezTo>
                    <a:pt x="3426" y="52"/>
                    <a:pt x="3356" y="1"/>
                    <a:pt x="32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33"/>
            <p:cNvSpPr/>
            <p:nvPr/>
          </p:nvSpPr>
          <p:spPr>
            <a:xfrm>
              <a:off x="5079525" y="4253575"/>
              <a:ext cx="60100" cy="813025"/>
            </a:xfrm>
            <a:custGeom>
              <a:rect b="b" l="l" r="r" t="t"/>
              <a:pathLst>
                <a:path extrusionOk="0" h="32521" w="2404">
                  <a:moveTo>
                    <a:pt x="1809" y="327"/>
                  </a:moveTo>
                  <a:lnTo>
                    <a:pt x="1809" y="327"/>
                  </a:lnTo>
                  <a:cubicBezTo>
                    <a:pt x="2037" y="1534"/>
                    <a:pt x="1229" y="2418"/>
                    <a:pt x="1221" y="2427"/>
                  </a:cubicBezTo>
                  <a:lnTo>
                    <a:pt x="1178" y="2473"/>
                  </a:lnTo>
                  <a:lnTo>
                    <a:pt x="1178" y="32086"/>
                  </a:lnTo>
                  <a:lnTo>
                    <a:pt x="318" y="31811"/>
                  </a:lnTo>
                  <a:lnTo>
                    <a:pt x="318" y="388"/>
                  </a:lnTo>
                  <a:lnTo>
                    <a:pt x="1809" y="327"/>
                  </a:lnTo>
                  <a:close/>
                  <a:moveTo>
                    <a:pt x="2059" y="1"/>
                  </a:moveTo>
                  <a:lnTo>
                    <a:pt x="1" y="84"/>
                  </a:lnTo>
                  <a:lnTo>
                    <a:pt x="1" y="32041"/>
                  </a:lnTo>
                  <a:lnTo>
                    <a:pt x="1496" y="32520"/>
                  </a:lnTo>
                  <a:lnTo>
                    <a:pt x="1495" y="2595"/>
                  </a:lnTo>
                  <a:cubicBezTo>
                    <a:pt x="1685" y="2370"/>
                    <a:pt x="2404" y="1409"/>
                    <a:pt x="2089" y="127"/>
                  </a:cubicBezTo>
                  <a:lnTo>
                    <a:pt x="205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33"/>
            <p:cNvSpPr/>
            <p:nvPr/>
          </p:nvSpPr>
          <p:spPr>
            <a:xfrm>
              <a:off x="5108950" y="4254525"/>
              <a:ext cx="80225" cy="810625"/>
            </a:xfrm>
            <a:custGeom>
              <a:rect b="b" l="l" r="r" t="t"/>
              <a:pathLst>
                <a:path extrusionOk="0" h="32425" w="3209">
                  <a:moveTo>
                    <a:pt x="2737" y="1"/>
                  </a:moveTo>
                  <a:cubicBezTo>
                    <a:pt x="2724" y="1"/>
                    <a:pt x="2712" y="2"/>
                    <a:pt x="2699" y="5"/>
                  </a:cubicBezTo>
                  <a:cubicBezTo>
                    <a:pt x="2613" y="26"/>
                    <a:pt x="2560" y="114"/>
                    <a:pt x="2584" y="199"/>
                  </a:cubicBezTo>
                  <a:cubicBezTo>
                    <a:pt x="2897" y="1477"/>
                    <a:pt x="2025" y="2566"/>
                    <a:pt x="2016" y="2576"/>
                  </a:cubicBezTo>
                  <a:lnTo>
                    <a:pt x="1980" y="2620"/>
                  </a:lnTo>
                  <a:lnTo>
                    <a:pt x="1980" y="32034"/>
                  </a:lnTo>
                  <a:lnTo>
                    <a:pt x="154" y="32107"/>
                  </a:lnTo>
                  <a:cubicBezTo>
                    <a:pt x="67" y="32111"/>
                    <a:pt x="1" y="32182"/>
                    <a:pt x="2" y="32268"/>
                  </a:cubicBezTo>
                  <a:cubicBezTo>
                    <a:pt x="3" y="32354"/>
                    <a:pt x="73" y="32423"/>
                    <a:pt x="159" y="32424"/>
                  </a:cubicBezTo>
                  <a:cubicBezTo>
                    <a:pt x="162" y="32424"/>
                    <a:pt x="165" y="32423"/>
                    <a:pt x="166" y="32423"/>
                  </a:cubicBezTo>
                  <a:lnTo>
                    <a:pt x="2297" y="32340"/>
                  </a:lnTo>
                  <a:lnTo>
                    <a:pt x="2297" y="2731"/>
                  </a:lnTo>
                  <a:cubicBezTo>
                    <a:pt x="2474" y="2496"/>
                    <a:pt x="3209" y="1416"/>
                    <a:pt x="2892" y="124"/>
                  </a:cubicBezTo>
                  <a:cubicBezTo>
                    <a:pt x="2875" y="50"/>
                    <a:pt x="2809" y="1"/>
                    <a:pt x="27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33"/>
            <p:cNvSpPr/>
            <p:nvPr/>
          </p:nvSpPr>
          <p:spPr>
            <a:xfrm>
              <a:off x="5921075" y="4969125"/>
              <a:ext cx="497525" cy="14600"/>
            </a:xfrm>
            <a:custGeom>
              <a:rect b="b" l="l" r="r" t="t"/>
              <a:pathLst>
                <a:path extrusionOk="0" h="584" w="19901">
                  <a:moveTo>
                    <a:pt x="19897" y="1"/>
                  </a:moveTo>
                  <a:lnTo>
                    <a:pt x="1" y="433"/>
                  </a:lnTo>
                  <a:lnTo>
                    <a:pt x="5" y="583"/>
                  </a:lnTo>
                  <a:lnTo>
                    <a:pt x="19900" y="151"/>
                  </a:lnTo>
                  <a:lnTo>
                    <a:pt x="1989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33"/>
            <p:cNvSpPr/>
            <p:nvPr/>
          </p:nvSpPr>
          <p:spPr>
            <a:xfrm>
              <a:off x="3236650" y="4988350"/>
              <a:ext cx="2295525" cy="53625"/>
            </a:xfrm>
            <a:custGeom>
              <a:rect b="b" l="l" r="r" t="t"/>
              <a:pathLst>
                <a:path extrusionOk="0" h="2145" w="91821">
                  <a:moveTo>
                    <a:pt x="91817" y="1"/>
                  </a:moveTo>
                  <a:lnTo>
                    <a:pt x="0" y="1993"/>
                  </a:lnTo>
                  <a:lnTo>
                    <a:pt x="4" y="2145"/>
                  </a:lnTo>
                  <a:lnTo>
                    <a:pt x="91821" y="153"/>
                  </a:lnTo>
                  <a:lnTo>
                    <a:pt x="9181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33"/>
            <p:cNvSpPr/>
            <p:nvPr/>
          </p:nvSpPr>
          <p:spPr>
            <a:xfrm>
              <a:off x="1147225" y="715000"/>
              <a:ext cx="5186375" cy="2192250"/>
            </a:xfrm>
            <a:custGeom>
              <a:rect b="b" l="l" r="r" t="t"/>
              <a:pathLst>
                <a:path extrusionOk="0" h="87690" w="207455">
                  <a:moveTo>
                    <a:pt x="78957" y="500"/>
                  </a:moveTo>
                  <a:lnTo>
                    <a:pt x="207003" y="85888"/>
                  </a:lnTo>
                  <a:lnTo>
                    <a:pt x="207003" y="87042"/>
                  </a:lnTo>
                  <a:lnTo>
                    <a:pt x="79069" y="2512"/>
                  </a:lnTo>
                  <a:cubicBezTo>
                    <a:pt x="79032" y="2488"/>
                    <a:pt x="78988" y="2475"/>
                    <a:pt x="78943" y="2475"/>
                  </a:cubicBezTo>
                  <a:cubicBezTo>
                    <a:pt x="78898" y="2475"/>
                    <a:pt x="78855" y="2488"/>
                    <a:pt x="78818" y="2513"/>
                  </a:cubicBezTo>
                  <a:lnTo>
                    <a:pt x="453" y="55478"/>
                  </a:lnTo>
                  <a:lnTo>
                    <a:pt x="453" y="54302"/>
                  </a:lnTo>
                  <a:lnTo>
                    <a:pt x="78957" y="500"/>
                  </a:lnTo>
                  <a:close/>
                  <a:moveTo>
                    <a:pt x="78955" y="0"/>
                  </a:moveTo>
                  <a:cubicBezTo>
                    <a:pt x="78910" y="0"/>
                    <a:pt x="78866" y="13"/>
                    <a:pt x="78827" y="40"/>
                  </a:cubicBezTo>
                  <a:lnTo>
                    <a:pt x="100" y="53996"/>
                  </a:lnTo>
                  <a:cubicBezTo>
                    <a:pt x="38" y="54038"/>
                    <a:pt x="1" y="54108"/>
                    <a:pt x="1" y="54183"/>
                  </a:cubicBezTo>
                  <a:lnTo>
                    <a:pt x="1" y="55905"/>
                  </a:lnTo>
                  <a:cubicBezTo>
                    <a:pt x="1" y="56038"/>
                    <a:pt x="110" y="56132"/>
                    <a:pt x="228" y="56132"/>
                  </a:cubicBezTo>
                  <a:cubicBezTo>
                    <a:pt x="270" y="56132"/>
                    <a:pt x="314" y="56120"/>
                    <a:pt x="354" y="56093"/>
                  </a:cubicBezTo>
                  <a:lnTo>
                    <a:pt x="78946" y="2975"/>
                  </a:lnTo>
                  <a:lnTo>
                    <a:pt x="207105" y="87653"/>
                  </a:lnTo>
                  <a:cubicBezTo>
                    <a:pt x="207142" y="87677"/>
                    <a:pt x="207185" y="87690"/>
                    <a:pt x="207229" y="87690"/>
                  </a:cubicBezTo>
                  <a:cubicBezTo>
                    <a:pt x="207266" y="87690"/>
                    <a:pt x="207303" y="87681"/>
                    <a:pt x="207336" y="87663"/>
                  </a:cubicBezTo>
                  <a:cubicBezTo>
                    <a:pt x="207410" y="87624"/>
                    <a:pt x="207455" y="87547"/>
                    <a:pt x="207455" y="87464"/>
                  </a:cubicBezTo>
                  <a:lnTo>
                    <a:pt x="207455" y="85766"/>
                  </a:lnTo>
                  <a:cubicBezTo>
                    <a:pt x="207455" y="85691"/>
                    <a:pt x="207418" y="85621"/>
                    <a:pt x="207354" y="85578"/>
                  </a:cubicBezTo>
                  <a:lnTo>
                    <a:pt x="79081" y="39"/>
                  </a:lnTo>
                  <a:cubicBezTo>
                    <a:pt x="79043" y="13"/>
                    <a:pt x="78999" y="0"/>
                    <a:pt x="7895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33"/>
            <p:cNvSpPr/>
            <p:nvPr/>
          </p:nvSpPr>
          <p:spPr>
            <a:xfrm>
              <a:off x="1149750" y="859150"/>
              <a:ext cx="5181350" cy="2045475"/>
            </a:xfrm>
            <a:custGeom>
              <a:rect b="b" l="l" r="r" t="t"/>
              <a:pathLst>
                <a:path extrusionOk="0" h="81819" w="207254">
                  <a:moveTo>
                    <a:pt x="78854" y="0"/>
                  </a:moveTo>
                  <a:lnTo>
                    <a:pt x="2804" y="50019"/>
                  </a:lnTo>
                  <a:lnTo>
                    <a:pt x="126" y="50019"/>
                  </a:lnTo>
                  <a:cubicBezTo>
                    <a:pt x="124" y="50019"/>
                    <a:pt x="123" y="50019"/>
                    <a:pt x="121" y="50019"/>
                  </a:cubicBezTo>
                  <a:cubicBezTo>
                    <a:pt x="55" y="50019"/>
                    <a:pt x="0" y="50072"/>
                    <a:pt x="0" y="50139"/>
                  </a:cubicBezTo>
                  <a:cubicBezTo>
                    <a:pt x="0" y="50207"/>
                    <a:pt x="56" y="50261"/>
                    <a:pt x="123" y="50261"/>
                  </a:cubicBezTo>
                  <a:cubicBezTo>
                    <a:pt x="124" y="50261"/>
                    <a:pt x="125" y="50261"/>
                    <a:pt x="126" y="50261"/>
                  </a:cubicBezTo>
                  <a:lnTo>
                    <a:pt x="2877" y="50261"/>
                  </a:lnTo>
                  <a:lnTo>
                    <a:pt x="78856" y="288"/>
                  </a:lnTo>
                  <a:lnTo>
                    <a:pt x="204687" y="81798"/>
                  </a:lnTo>
                  <a:lnTo>
                    <a:pt x="204717" y="81818"/>
                  </a:lnTo>
                  <a:lnTo>
                    <a:pt x="207128" y="81818"/>
                  </a:lnTo>
                  <a:cubicBezTo>
                    <a:pt x="207129" y="81818"/>
                    <a:pt x="207131" y="81818"/>
                    <a:pt x="207133" y="81818"/>
                  </a:cubicBezTo>
                  <a:cubicBezTo>
                    <a:pt x="207199" y="81818"/>
                    <a:pt x="207253" y="81764"/>
                    <a:pt x="207253" y="81698"/>
                  </a:cubicBezTo>
                  <a:cubicBezTo>
                    <a:pt x="207253" y="81631"/>
                    <a:pt x="207199" y="81576"/>
                    <a:pt x="207133" y="81576"/>
                  </a:cubicBezTo>
                  <a:cubicBezTo>
                    <a:pt x="207131" y="81576"/>
                    <a:pt x="207129" y="81576"/>
                    <a:pt x="207128" y="81576"/>
                  </a:cubicBezTo>
                  <a:lnTo>
                    <a:pt x="204788" y="81576"/>
                  </a:lnTo>
                  <a:lnTo>
                    <a:pt x="78920" y="43"/>
                  </a:lnTo>
                  <a:lnTo>
                    <a:pt x="788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33"/>
            <p:cNvSpPr/>
            <p:nvPr/>
          </p:nvSpPr>
          <p:spPr>
            <a:xfrm>
              <a:off x="3115350" y="856925"/>
              <a:ext cx="11525" cy="2936275"/>
            </a:xfrm>
            <a:custGeom>
              <a:rect b="b" l="l" r="r" t="t"/>
              <a:pathLst>
                <a:path extrusionOk="0" h="117451" w="461">
                  <a:moveTo>
                    <a:pt x="230" y="1"/>
                  </a:moveTo>
                  <a:cubicBezTo>
                    <a:pt x="103" y="1"/>
                    <a:pt x="0" y="107"/>
                    <a:pt x="4" y="233"/>
                  </a:cubicBezTo>
                  <a:lnTo>
                    <a:pt x="4" y="117225"/>
                  </a:lnTo>
                  <a:cubicBezTo>
                    <a:pt x="4" y="117349"/>
                    <a:pt x="105" y="117451"/>
                    <a:pt x="230" y="117451"/>
                  </a:cubicBezTo>
                  <a:cubicBezTo>
                    <a:pt x="356" y="117451"/>
                    <a:pt x="458" y="117349"/>
                    <a:pt x="456" y="117224"/>
                  </a:cubicBezTo>
                  <a:lnTo>
                    <a:pt x="456" y="233"/>
                  </a:lnTo>
                  <a:cubicBezTo>
                    <a:pt x="460" y="107"/>
                    <a:pt x="357" y="1"/>
                    <a:pt x="23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33"/>
            <p:cNvSpPr/>
            <p:nvPr/>
          </p:nvSpPr>
          <p:spPr>
            <a:xfrm>
              <a:off x="1217725" y="2109700"/>
              <a:ext cx="6075" cy="1966650"/>
            </a:xfrm>
            <a:custGeom>
              <a:rect b="b" l="l" r="r" t="t"/>
              <a:pathLst>
                <a:path extrusionOk="0" h="78666" w="243">
                  <a:moveTo>
                    <a:pt x="121" y="1"/>
                  </a:moveTo>
                  <a:cubicBezTo>
                    <a:pt x="56" y="1"/>
                    <a:pt x="3" y="52"/>
                    <a:pt x="1" y="117"/>
                  </a:cubicBezTo>
                  <a:lnTo>
                    <a:pt x="1" y="78546"/>
                  </a:lnTo>
                  <a:cubicBezTo>
                    <a:pt x="1" y="78612"/>
                    <a:pt x="55" y="78666"/>
                    <a:pt x="121" y="78666"/>
                  </a:cubicBezTo>
                  <a:cubicBezTo>
                    <a:pt x="122" y="78666"/>
                    <a:pt x="122" y="78666"/>
                    <a:pt x="123" y="78666"/>
                  </a:cubicBezTo>
                  <a:cubicBezTo>
                    <a:pt x="189" y="78666"/>
                    <a:pt x="242" y="78611"/>
                    <a:pt x="242" y="78546"/>
                  </a:cubicBezTo>
                  <a:lnTo>
                    <a:pt x="242" y="117"/>
                  </a:lnTo>
                  <a:cubicBezTo>
                    <a:pt x="240" y="52"/>
                    <a:pt x="187"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33"/>
            <p:cNvSpPr/>
            <p:nvPr/>
          </p:nvSpPr>
          <p:spPr>
            <a:xfrm>
              <a:off x="6265525" y="2898650"/>
              <a:ext cx="6075" cy="1325625"/>
            </a:xfrm>
            <a:custGeom>
              <a:rect b="b" l="l" r="r" t="t"/>
              <a:pathLst>
                <a:path extrusionOk="0" h="53025" w="243">
                  <a:moveTo>
                    <a:pt x="121" y="0"/>
                  </a:moveTo>
                  <a:cubicBezTo>
                    <a:pt x="56" y="0"/>
                    <a:pt x="2" y="52"/>
                    <a:pt x="1" y="118"/>
                  </a:cubicBezTo>
                  <a:lnTo>
                    <a:pt x="1" y="52904"/>
                  </a:lnTo>
                  <a:cubicBezTo>
                    <a:pt x="1" y="52971"/>
                    <a:pt x="55" y="53025"/>
                    <a:pt x="121" y="53025"/>
                  </a:cubicBezTo>
                  <a:cubicBezTo>
                    <a:pt x="189" y="53025"/>
                    <a:pt x="241" y="52971"/>
                    <a:pt x="243" y="52904"/>
                  </a:cubicBezTo>
                  <a:lnTo>
                    <a:pt x="243" y="118"/>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33"/>
            <p:cNvSpPr/>
            <p:nvPr/>
          </p:nvSpPr>
          <p:spPr>
            <a:xfrm>
              <a:off x="1584450" y="1815725"/>
              <a:ext cx="6200" cy="2207025"/>
            </a:xfrm>
            <a:custGeom>
              <a:rect b="b" l="l" r="r" t="t"/>
              <a:pathLst>
                <a:path extrusionOk="0" h="88281" w="248">
                  <a:moveTo>
                    <a:pt x="125" y="0"/>
                  </a:moveTo>
                  <a:cubicBezTo>
                    <a:pt x="56" y="0"/>
                    <a:pt x="0" y="57"/>
                    <a:pt x="3" y="125"/>
                  </a:cubicBezTo>
                  <a:lnTo>
                    <a:pt x="3" y="88159"/>
                  </a:lnTo>
                  <a:cubicBezTo>
                    <a:pt x="3" y="88226"/>
                    <a:pt x="57" y="88281"/>
                    <a:pt x="125" y="88281"/>
                  </a:cubicBezTo>
                  <a:cubicBezTo>
                    <a:pt x="191" y="88281"/>
                    <a:pt x="245" y="88226"/>
                    <a:pt x="245" y="88159"/>
                  </a:cubicBezTo>
                  <a:lnTo>
                    <a:pt x="245" y="125"/>
                  </a:lnTo>
                  <a:cubicBezTo>
                    <a:pt x="247"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33"/>
            <p:cNvSpPr/>
            <p:nvPr/>
          </p:nvSpPr>
          <p:spPr>
            <a:xfrm>
              <a:off x="1633700" y="1780250"/>
              <a:ext cx="48525" cy="2235200"/>
            </a:xfrm>
            <a:custGeom>
              <a:rect b="b" l="l" r="r" t="t"/>
              <a:pathLst>
                <a:path extrusionOk="0" h="89408" w="1941">
                  <a:moveTo>
                    <a:pt x="0" y="0"/>
                  </a:moveTo>
                  <a:lnTo>
                    <a:pt x="0" y="89286"/>
                  </a:lnTo>
                  <a:cubicBezTo>
                    <a:pt x="0" y="89353"/>
                    <a:pt x="55" y="89408"/>
                    <a:pt x="122" y="89408"/>
                  </a:cubicBezTo>
                  <a:cubicBezTo>
                    <a:pt x="188" y="89408"/>
                    <a:pt x="242" y="89353"/>
                    <a:pt x="242" y="89286"/>
                  </a:cubicBezTo>
                  <a:lnTo>
                    <a:pt x="242" y="428"/>
                  </a:lnTo>
                  <a:lnTo>
                    <a:pt x="1696" y="1304"/>
                  </a:lnTo>
                  <a:lnTo>
                    <a:pt x="1696" y="89035"/>
                  </a:lnTo>
                  <a:cubicBezTo>
                    <a:pt x="1693" y="89104"/>
                    <a:pt x="1748" y="89160"/>
                    <a:pt x="1817" y="89160"/>
                  </a:cubicBezTo>
                  <a:cubicBezTo>
                    <a:pt x="1885" y="89160"/>
                    <a:pt x="1940" y="89104"/>
                    <a:pt x="1937" y="89035"/>
                  </a:cubicBezTo>
                  <a:lnTo>
                    <a:pt x="1937" y="117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33"/>
            <p:cNvSpPr/>
            <p:nvPr/>
          </p:nvSpPr>
          <p:spPr>
            <a:xfrm>
              <a:off x="1147200" y="2108875"/>
              <a:ext cx="11350" cy="1979400"/>
            </a:xfrm>
            <a:custGeom>
              <a:rect b="b" l="l" r="r" t="t"/>
              <a:pathLst>
                <a:path extrusionOk="0" h="79176" w="454">
                  <a:moveTo>
                    <a:pt x="228" y="1"/>
                  </a:moveTo>
                  <a:cubicBezTo>
                    <a:pt x="102" y="1"/>
                    <a:pt x="1" y="101"/>
                    <a:pt x="1" y="227"/>
                  </a:cubicBezTo>
                  <a:lnTo>
                    <a:pt x="1" y="78950"/>
                  </a:lnTo>
                  <a:cubicBezTo>
                    <a:pt x="1" y="79074"/>
                    <a:pt x="102" y="79176"/>
                    <a:pt x="228" y="79176"/>
                  </a:cubicBezTo>
                  <a:cubicBezTo>
                    <a:pt x="352" y="79176"/>
                    <a:pt x="454" y="79074"/>
                    <a:pt x="454" y="78950"/>
                  </a:cubicBezTo>
                  <a:lnTo>
                    <a:pt x="454" y="227"/>
                  </a:lnTo>
                  <a:cubicBezTo>
                    <a:pt x="454" y="101"/>
                    <a:pt x="352" y="1"/>
                    <a:pt x="2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33"/>
            <p:cNvSpPr/>
            <p:nvPr/>
          </p:nvSpPr>
          <p:spPr>
            <a:xfrm>
              <a:off x="1199025" y="2076950"/>
              <a:ext cx="48525" cy="2002075"/>
            </a:xfrm>
            <a:custGeom>
              <a:rect b="b" l="l" r="r" t="t"/>
              <a:pathLst>
                <a:path extrusionOk="0" h="80083" w="1941">
                  <a:moveTo>
                    <a:pt x="2" y="0"/>
                  </a:moveTo>
                  <a:lnTo>
                    <a:pt x="2" y="79963"/>
                  </a:lnTo>
                  <a:cubicBezTo>
                    <a:pt x="1" y="80029"/>
                    <a:pt x="55" y="80083"/>
                    <a:pt x="122" y="80083"/>
                  </a:cubicBezTo>
                  <a:cubicBezTo>
                    <a:pt x="188" y="80083"/>
                    <a:pt x="243" y="80029"/>
                    <a:pt x="243" y="79963"/>
                  </a:cubicBezTo>
                  <a:lnTo>
                    <a:pt x="243" y="348"/>
                  </a:lnTo>
                  <a:lnTo>
                    <a:pt x="1696" y="888"/>
                  </a:lnTo>
                  <a:lnTo>
                    <a:pt x="1696" y="79552"/>
                  </a:lnTo>
                  <a:cubicBezTo>
                    <a:pt x="1693" y="79619"/>
                    <a:pt x="1749" y="79676"/>
                    <a:pt x="1816" y="79676"/>
                  </a:cubicBezTo>
                  <a:cubicBezTo>
                    <a:pt x="1885" y="79676"/>
                    <a:pt x="1940" y="79619"/>
                    <a:pt x="1938" y="79552"/>
                  </a:cubicBezTo>
                  <a:lnTo>
                    <a:pt x="1938" y="720"/>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8" name="Google Shape;9268;p33"/>
            <p:cNvSpPr/>
            <p:nvPr/>
          </p:nvSpPr>
          <p:spPr>
            <a:xfrm>
              <a:off x="1978350" y="1543875"/>
              <a:ext cx="11100" cy="2422350"/>
            </a:xfrm>
            <a:custGeom>
              <a:rect b="b" l="l" r="r" t="t"/>
              <a:pathLst>
                <a:path extrusionOk="0" h="96894" w="444">
                  <a:moveTo>
                    <a:pt x="221" y="0"/>
                  </a:moveTo>
                  <a:cubicBezTo>
                    <a:pt x="98" y="0"/>
                    <a:pt x="1" y="102"/>
                    <a:pt x="3" y="225"/>
                  </a:cubicBezTo>
                  <a:lnTo>
                    <a:pt x="3" y="96674"/>
                  </a:lnTo>
                  <a:cubicBezTo>
                    <a:pt x="3" y="96796"/>
                    <a:pt x="101" y="96894"/>
                    <a:pt x="221" y="96894"/>
                  </a:cubicBezTo>
                  <a:cubicBezTo>
                    <a:pt x="343" y="96894"/>
                    <a:pt x="441" y="96795"/>
                    <a:pt x="441" y="96674"/>
                  </a:cubicBezTo>
                  <a:lnTo>
                    <a:pt x="441" y="225"/>
                  </a:lnTo>
                  <a:cubicBezTo>
                    <a:pt x="443" y="102"/>
                    <a:pt x="344" y="0"/>
                    <a:pt x="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33"/>
            <p:cNvSpPr/>
            <p:nvPr/>
          </p:nvSpPr>
          <p:spPr>
            <a:xfrm>
              <a:off x="2042475" y="1499275"/>
              <a:ext cx="66075" cy="2457375"/>
            </a:xfrm>
            <a:custGeom>
              <a:rect b="b" l="l" r="r" t="t"/>
              <a:pathLst>
                <a:path extrusionOk="0" h="98295" w="2643">
                  <a:moveTo>
                    <a:pt x="0" y="1"/>
                  </a:moveTo>
                  <a:lnTo>
                    <a:pt x="0" y="98077"/>
                  </a:lnTo>
                  <a:cubicBezTo>
                    <a:pt x="0" y="98197"/>
                    <a:pt x="98" y="98295"/>
                    <a:pt x="218" y="98295"/>
                  </a:cubicBezTo>
                  <a:cubicBezTo>
                    <a:pt x="338" y="98295"/>
                    <a:pt x="436" y="98197"/>
                    <a:pt x="436" y="98077"/>
                  </a:cubicBezTo>
                  <a:lnTo>
                    <a:pt x="436" y="673"/>
                  </a:lnTo>
                  <a:lnTo>
                    <a:pt x="2205" y="1465"/>
                  </a:lnTo>
                  <a:lnTo>
                    <a:pt x="2205" y="97746"/>
                  </a:lnTo>
                  <a:cubicBezTo>
                    <a:pt x="2205" y="97867"/>
                    <a:pt x="2303" y="97964"/>
                    <a:pt x="2425" y="97964"/>
                  </a:cubicBezTo>
                  <a:cubicBezTo>
                    <a:pt x="2545" y="97964"/>
                    <a:pt x="2643" y="97867"/>
                    <a:pt x="2643" y="97746"/>
                  </a:cubicBezTo>
                  <a:lnTo>
                    <a:pt x="2643" y="1180"/>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33"/>
            <p:cNvSpPr/>
            <p:nvPr/>
          </p:nvSpPr>
          <p:spPr>
            <a:xfrm>
              <a:off x="2464125" y="1214875"/>
              <a:ext cx="10925" cy="2672900"/>
            </a:xfrm>
            <a:custGeom>
              <a:rect b="b" l="l" r="r" t="t"/>
              <a:pathLst>
                <a:path extrusionOk="0" h="106916" w="437">
                  <a:moveTo>
                    <a:pt x="218" y="0"/>
                  </a:moveTo>
                  <a:cubicBezTo>
                    <a:pt x="98" y="0"/>
                    <a:pt x="0" y="98"/>
                    <a:pt x="0" y="218"/>
                  </a:cubicBezTo>
                  <a:lnTo>
                    <a:pt x="0" y="106696"/>
                  </a:lnTo>
                  <a:cubicBezTo>
                    <a:pt x="0" y="106818"/>
                    <a:pt x="98" y="106916"/>
                    <a:pt x="218" y="106916"/>
                  </a:cubicBezTo>
                  <a:cubicBezTo>
                    <a:pt x="339" y="106916"/>
                    <a:pt x="436" y="106818"/>
                    <a:pt x="436" y="106696"/>
                  </a:cubicBezTo>
                  <a:lnTo>
                    <a:pt x="436" y="218"/>
                  </a:lnTo>
                  <a:cubicBezTo>
                    <a:pt x="436" y="98"/>
                    <a:pt x="339"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33"/>
            <p:cNvSpPr/>
            <p:nvPr/>
          </p:nvSpPr>
          <p:spPr>
            <a:xfrm>
              <a:off x="2528125" y="1168700"/>
              <a:ext cx="66100" cy="2715125"/>
            </a:xfrm>
            <a:custGeom>
              <a:rect b="b" l="l" r="r" t="t"/>
              <a:pathLst>
                <a:path extrusionOk="0" h="108605" w="2644">
                  <a:moveTo>
                    <a:pt x="1" y="0"/>
                  </a:moveTo>
                  <a:lnTo>
                    <a:pt x="1" y="108386"/>
                  </a:lnTo>
                  <a:cubicBezTo>
                    <a:pt x="1" y="108506"/>
                    <a:pt x="99" y="108604"/>
                    <a:pt x="220" y="108604"/>
                  </a:cubicBezTo>
                  <a:cubicBezTo>
                    <a:pt x="341" y="108604"/>
                    <a:pt x="438" y="108506"/>
                    <a:pt x="438" y="108386"/>
                  </a:cubicBezTo>
                  <a:lnTo>
                    <a:pt x="438" y="788"/>
                  </a:lnTo>
                  <a:lnTo>
                    <a:pt x="2208" y="1890"/>
                  </a:lnTo>
                  <a:lnTo>
                    <a:pt x="2208" y="108055"/>
                  </a:lnTo>
                  <a:cubicBezTo>
                    <a:pt x="2208" y="108175"/>
                    <a:pt x="2305" y="108273"/>
                    <a:pt x="2426" y="108273"/>
                  </a:cubicBezTo>
                  <a:cubicBezTo>
                    <a:pt x="2546" y="108273"/>
                    <a:pt x="2644" y="108175"/>
                    <a:pt x="2644" y="108055"/>
                  </a:cubicBezTo>
                  <a:lnTo>
                    <a:pt x="2644" y="1646"/>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33"/>
            <p:cNvSpPr/>
            <p:nvPr/>
          </p:nvSpPr>
          <p:spPr>
            <a:xfrm>
              <a:off x="5170325" y="2134525"/>
              <a:ext cx="6075" cy="1937800"/>
            </a:xfrm>
            <a:custGeom>
              <a:rect b="b" l="l" r="r" t="t"/>
              <a:pathLst>
                <a:path extrusionOk="0" h="77512" w="243">
                  <a:moveTo>
                    <a:pt x="121" y="0"/>
                  </a:moveTo>
                  <a:cubicBezTo>
                    <a:pt x="56" y="0"/>
                    <a:pt x="2" y="52"/>
                    <a:pt x="1" y="116"/>
                  </a:cubicBezTo>
                  <a:lnTo>
                    <a:pt x="1" y="77390"/>
                  </a:lnTo>
                  <a:cubicBezTo>
                    <a:pt x="1" y="77458"/>
                    <a:pt x="55" y="77512"/>
                    <a:pt x="121" y="77512"/>
                  </a:cubicBezTo>
                  <a:cubicBezTo>
                    <a:pt x="188" y="77512"/>
                    <a:pt x="242" y="77458"/>
                    <a:pt x="242" y="77390"/>
                  </a:cubicBezTo>
                  <a:lnTo>
                    <a:pt x="242" y="116"/>
                  </a:lnTo>
                  <a:cubicBezTo>
                    <a:pt x="240" y="52"/>
                    <a:pt x="186"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33"/>
            <p:cNvSpPr/>
            <p:nvPr/>
          </p:nvSpPr>
          <p:spPr>
            <a:xfrm>
              <a:off x="5078700" y="2098350"/>
              <a:ext cx="48525" cy="1967150"/>
            </a:xfrm>
            <a:custGeom>
              <a:rect b="b" l="l" r="r" t="t"/>
              <a:pathLst>
                <a:path extrusionOk="0" h="78686" w="1941">
                  <a:moveTo>
                    <a:pt x="1940" y="0"/>
                  </a:moveTo>
                  <a:lnTo>
                    <a:pt x="3" y="1372"/>
                  </a:lnTo>
                  <a:lnTo>
                    <a:pt x="3" y="78356"/>
                  </a:lnTo>
                  <a:cubicBezTo>
                    <a:pt x="0" y="78425"/>
                    <a:pt x="55" y="78482"/>
                    <a:pt x="123" y="78482"/>
                  </a:cubicBezTo>
                  <a:cubicBezTo>
                    <a:pt x="192" y="78482"/>
                    <a:pt x="248" y="78425"/>
                    <a:pt x="245" y="78356"/>
                  </a:cubicBezTo>
                  <a:lnTo>
                    <a:pt x="245" y="1497"/>
                  </a:lnTo>
                  <a:lnTo>
                    <a:pt x="1698" y="468"/>
                  </a:lnTo>
                  <a:lnTo>
                    <a:pt x="1698" y="78565"/>
                  </a:lnTo>
                  <a:cubicBezTo>
                    <a:pt x="1698" y="78631"/>
                    <a:pt x="1752" y="78685"/>
                    <a:pt x="1819" y="78685"/>
                  </a:cubicBezTo>
                  <a:cubicBezTo>
                    <a:pt x="1886" y="78685"/>
                    <a:pt x="1940" y="78631"/>
                    <a:pt x="1940" y="78565"/>
                  </a:cubicBezTo>
                  <a:lnTo>
                    <a:pt x="19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33"/>
            <p:cNvSpPr/>
            <p:nvPr/>
          </p:nvSpPr>
          <p:spPr>
            <a:xfrm>
              <a:off x="5605000" y="2419950"/>
              <a:ext cx="6075" cy="1712500"/>
            </a:xfrm>
            <a:custGeom>
              <a:rect b="b" l="l" r="r" t="t"/>
              <a:pathLst>
                <a:path extrusionOk="0" h="68500" w="243">
                  <a:moveTo>
                    <a:pt x="121" y="0"/>
                  </a:moveTo>
                  <a:cubicBezTo>
                    <a:pt x="55" y="0"/>
                    <a:pt x="0" y="54"/>
                    <a:pt x="0" y="121"/>
                  </a:cubicBezTo>
                  <a:lnTo>
                    <a:pt x="0" y="68378"/>
                  </a:lnTo>
                  <a:cubicBezTo>
                    <a:pt x="0" y="68445"/>
                    <a:pt x="55" y="68500"/>
                    <a:pt x="121" y="68500"/>
                  </a:cubicBezTo>
                  <a:cubicBezTo>
                    <a:pt x="188" y="68500"/>
                    <a:pt x="242" y="68445"/>
                    <a:pt x="242" y="68378"/>
                  </a:cubicBezTo>
                  <a:lnTo>
                    <a:pt x="242" y="121"/>
                  </a:lnTo>
                  <a:cubicBezTo>
                    <a:pt x="242" y="54"/>
                    <a:pt x="18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33"/>
            <p:cNvSpPr/>
            <p:nvPr/>
          </p:nvSpPr>
          <p:spPr>
            <a:xfrm>
              <a:off x="5513375" y="2388025"/>
              <a:ext cx="48500" cy="1737625"/>
            </a:xfrm>
            <a:custGeom>
              <a:rect b="b" l="l" r="r" t="t"/>
              <a:pathLst>
                <a:path extrusionOk="0" h="69505" w="1940">
                  <a:moveTo>
                    <a:pt x="1940" y="1"/>
                  </a:moveTo>
                  <a:lnTo>
                    <a:pt x="3" y="927"/>
                  </a:lnTo>
                  <a:lnTo>
                    <a:pt x="3" y="69149"/>
                  </a:lnTo>
                  <a:cubicBezTo>
                    <a:pt x="0" y="69218"/>
                    <a:pt x="54" y="69274"/>
                    <a:pt x="123" y="69274"/>
                  </a:cubicBezTo>
                  <a:cubicBezTo>
                    <a:pt x="192" y="69274"/>
                    <a:pt x="247" y="69218"/>
                    <a:pt x="245" y="69149"/>
                  </a:cubicBezTo>
                  <a:lnTo>
                    <a:pt x="245" y="1079"/>
                  </a:lnTo>
                  <a:lnTo>
                    <a:pt x="1698" y="384"/>
                  </a:lnTo>
                  <a:lnTo>
                    <a:pt x="1698" y="69384"/>
                  </a:lnTo>
                  <a:cubicBezTo>
                    <a:pt x="1698" y="69450"/>
                    <a:pt x="1752" y="69504"/>
                    <a:pt x="1818" y="69504"/>
                  </a:cubicBezTo>
                  <a:cubicBezTo>
                    <a:pt x="1886" y="69504"/>
                    <a:pt x="1938" y="69450"/>
                    <a:pt x="1940" y="69384"/>
                  </a:cubicBezTo>
                  <a:lnTo>
                    <a:pt x="194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33"/>
            <p:cNvSpPr/>
            <p:nvPr/>
          </p:nvSpPr>
          <p:spPr>
            <a:xfrm>
              <a:off x="5918100" y="2624750"/>
              <a:ext cx="6075" cy="1551000"/>
            </a:xfrm>
            <a:custGeom>
              <a:rect b="b" l="l" r="r" t="t"/>
              <a:pathLst>
                <a:path extrusionOk="0" h="62040" w="243">
                  <a:moveTo>
                    <a:pt x="121" y="0"/>
                  </a:moveTo>
                  <a:cubicBezTo>
                    <a:pt x="56" y="0"/>
                    <a:pt x="3" y="52"/>
                    <a:pt x="1" y="117"/>
                  </a:cubicBezTo>
                  <a:lnTo>
                    <a:pt x="1" y="61919"/>
                  </a:lnTo>
                  <a:cubicBezTo>
                    <a:pt x="1" y="61986"/>
                    <a:pt x="55" y="62040"/>
                    <a:pt x="121" y="62040"/>
                  </a:cubicBezTo>
                  <a:cubicBezTo>
                    <a:pt x="188" y="62040"/>
                    <a:pt x="243" y="61986"/>
                    <a:pt x="243" y="61919"/>
                  </a:cubicBezTo>
                  <a:lnTo>
                    <a:pt x="243" y="117"/>
                  </a:lnTo>
                  <a:cubicBezTo>
                    <a:pt x="240" y="52"/>
                    <a:pt x="187"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33"/>
            <p:cNvSpPr/>
            <p:nvPr/>
          </p:nvSpPr>
          <p:spPr>
            <a:xfrm>
              <a:off x="5826550" y="2592725"/>
              <a:ext cx="48450" cy="1576225"/>
            </a:xfrm>
            <a:custGeom>
              <a:rect b="b" l="l" r="r" t="t"/>
              <a:pathLst>
                <a:path extrusionOk="0" h="63049" w="1938">
                  <a:moveTo>
                    <a:pt x="1937" y="1"/>
                  </a:moveTo>
                  <a:lnTo>
                    <a:pt x="0" y="927"/>
                  </a:lnTo>
                  <a:lnTo>
                    <a:pt x="0" y="62693"/>
                  </a:lnTo>
                  <a:cubicBezTo>
                    <a:pt x="3" y="62759"/>
                    <a:pt x="56" y="62809"/>
                    <a:pt x="122" y="62809"/>
                  </a:cubicBezTo>
                  <a:cubicBezTo>
                    <a:pt x="187" y="62809"/>
                    <a:pt x="239" y="62759"/>
                    <a:pt x="242" y="62693"/>
                  </a:cubicBezTo>
                  <a:lnTo>
                    <a:pt x="242" y="1079"/>
                  </a:lnTo>
                  <a:lnTo>
                    <a:pt x="1695" y="384"/>
                  </a:lnTo>
                  <a:lnTo>
                    <a:pt x="1695" y="62928"/>
                  </a:lnTo>
                  <a:cubicBezTo>
                    <a:pt x="1695" y="62994"/>
                    <a:pt x="1748" y="63049"/>
                    <a:pt x="1816" y="63049"/>
                  </a:cubicBezTo>
                  <a:cubicBezTo>
                    <a:pt x="1883" y="63049"/>
                    <a:pt x="1936" y="62994"/>
                    <a:pt x="1937" y="62928"/>
                  </a:cubicBezTo>
                  <a:lnTo>
                    <a:pt x="193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33"/>
            <p:cNvSpPr/>
            <p:nvPr/>
          </p:nvSpPr>
          <p:spPr>
            <a:xfrm>
              <a:off x="6322275" y="2891250"/>
              <a:ext cx="11325" cy="1344225"/>
            </a:xfrm>
            <a:custGeom>
              <a:rect b="b" l="l" r="r" t="t"/>
              <a:pathLst>
                <a:path extrusionOk="0" h="53769" w="453">
                  <a:moveTo>
                    <a:pt x="227" y="0"/>
                  </a:moveTo>
                  <a:cubicBezTo>
                    <a:pt x="103" y="0"/>
                    <a:pt x="1" y="101"/>
                    <a:pt x="1" y="226"/>
                  </a:cubicBezTo>
                  <a:lnTo>
                    <a:pt x="1" y="53541"/>
                  </a:lnTo>
                  <a:cubicBezTo>
                    <a:pt x="1" y="53667"/>
                    <a:pt x="103" y="53769"/>
                    <a:pt x="227" y="53769"/>
                  </a:cubicBezTo>
                  <a:cubicBezTo>
                    <a:pt x="352" y="53769"/>
                    <a:pt x="453" y="53667"/>
                    <a:pt x="453" y="53541"/>
                  </a:cubicBezTo>
                  <a:lnTo>
                    <a:pt x="453" y="226"/>
                  </a:lnTo>
                  <a:cubicBezTo>
                    <a:pt x="453" y="101"/>
                    <a:pt x="352" y="0"/>
                    <a:pt x="2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33"/>
            <p:cNvSpPr/>
            <p:nvPr/>
          </p:nvSpPr>
          <p:spPr>
            <a:xfrm>
              <a:off x="6233375" y="2861975"/>
              <a:ext cx="48400" cy="1363250"/>
            </a:xfrm>
            <a:custGeom>
              <a:rect b="b" l="l" r="r" t="t"/>
              <a:pathLst>
                <a:path extrusionOk="0" h="54530" w="1936">
                  <a:moveTo>
                    <a:pt x="1936" y="1"/>
                  </a:moveTo>
                  <a:lnTo>
                    <a:pt x="0" y="927"/>
                  </a:lnTo>
                  <a:lnTo>
                    <a:pt x="0" y="54260"/>
                  </a:lnTo>
                  <a:cubicBezTo>
                    <a:pt x="3" y="54325"/>
                    <a:pt x="56" y="54377"/>
                    <a:pt x="120" y="54377"/>
                  </a:cubicBezTo>
                  <a:cubicBezTo>
                    <a:pt x="186" y="54377"/>
                    <a:pt x="239" y="54325"/>
                    <a:pt x="242" y="54260"/>
                  </a:cubicBezTo>
                  <a:lnTo>
                    <a:pt x="242" y="1079"/>
                  </a:lnTo>
                  <a:lnTo>
                    <a:pt x="1694" y="384"/>
                  </a:lnTo>
                  <a:lnTo>
                    <a:pt x="1694" y="54410"/>
                  </a:lnTo>
                  <a:cubicBezTo>
                    <a:pt x="1694" y="54476"/>
                    <a:pt x="1748" y="54530"/>
                    <a:pt x="1816" y="54530"/>
                  </a:cubicBezTo>
                  <a:cubicBezTo>
                    <a:pt x="1882" y="54530"/>
                    <a:pt x="1936" y="54476"/>
                    <a:pt x="1936" y="54410"/>
                  </a:cubicBezTo>
                  <a:lnTo>
                    <a:pt x="19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33"/>
            <p:cNvSpPr/>
            <p:nvPr/>
          </p:nvSpPr>
          <p:spPr>
            <a:xfrm>
              <a:off x="4680000" y="1810375"/>
              <a:ext cx="10925" cy="2196875"/>
            </a:xfrm>
            <a:custGeom>
              <a:rect b="b" l="l" r="r" t="t"/>
              <a:pathLst>
                <a:path extrusionOk="0" h="87875" w="437">
                  <a:moveTo>
                    <a:pt x="219" y="0"/>
                  </a:moveTo>
                  <a:cubicBezTo>
                    <a:pt x="98" y="0"/>
                    <a:pt x="1" y="97"/>
                    <a:pt x="1" y="218"/>
                  </a:cubicBezTo>
                  <a:lnTo>
                    <a:pt x="1" y="87657"/>
                  </a:lnTo>
                  <a:cubicBezTo>
                    <a:pt x="1" y="87777"/>
                    <a:pt x="98" y="87875"/>
                    <a:pt x="219" y="87875"/>
                  </a:cubicBezTo>
                  <a:cubicBezTo>
                    <a:pt x="339" y="87875"/>
                    <a:pt x="437" y="87777"/>
                    <a:pt x="437" y="87657"/>
                  </a:cubicBezTo>
                  <a:lnTo>
                    <a:pt x="437" y="218"/>
                  </a:lnTo>
                  <a:cubicBezTo>
                    <a:pt x="437" y="97"/>
                    <a:pt x="339" y="0"/>
                    <a:pt x="2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33"/>
            <p:cNvSpPr/>
            <p:nvPr/>
          </p:nvSpPr>
          <p:spPr>
            <a:xfrm>
              <a:off x="4560825" y="1765625"/>
              <a:ext cx="66100" cy="2233250"/>
            </a:xfrm>
            <a:custGeom>
              <a:rect b="b" l="l" r="r" t="t"/>
              <a:pathLst>
                <a:path extrusionOk="0" h="89330" w="2644">
                  <a:moveTo>
                    <a:pt x="2643" y="0"/>
                  </a:moveTo>
                  <a:lnTo>
                    <a:pt x="0" y="1180"/>
                  </a:lnTo>
                  <a:lnTo>
                    <a:pt x="0" y="88806"/>
                  </a:lnTo>
                  <a:cubicBezTo>
                    <a:pt x="0" y="88928"/>
                    <a:pt x="98" y="89024"/>
                    <a:pt x="218" y="89024"/>
                  </a:cubicBezTo>
                  <a:cubicBezTo>
                    <a:pt x="339" y="89024"/>
                    <a:pt x="437" y="88928"/>
                    <a:pt x="437" y="88806"/>
                  </a:cubicBezTo>
                  <a:lnTo>
                    <a:pt x="437" y="1463"/>
                  </a:lnTo>
                  <a:lnTo>
                    <a:pt x="2207" y="673"/>
                  </a:lnTo>
                  <a:lnTo>
                    <a:pt x="2207" y="89111"/>
                  </a:lnTo>
                  <a:cubicBezTo>
                    <a:pt x="2207" y="89231"/>
                    <a:pt x="2305" y="89329"/>
                    <a:pt x="2425" y="89329"/>
                  </a:cubicBezTo>
                  <a:cubicBezTo>
                    <a:pt x="2545" y="89329"/>
                    <a:pt x="2643" y="89231"/>
                    <a:pt x="2643" y="89111"/>
                  </a:cubicBezTo>
                  <a:lnTo>
                    <a:pt x="264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33"/>
            <p:cNvSpPr/>
            <p:nvPr/>
          </p:nvSpPr>
          <p:spPr>
            <a:xfrm>
              <a:off x="4066200" y="1404925"/>
              <a:ext cx="10925" cy="2518100"/>
            </a:xfrm>
            <a:custGeom>
              <a:rect b="b" l="l" r="r" t="t"/>
              <a:pathLst>
                <a:path extrusionOk="0" h="100724" w="437">
                  <a:moveTo>
                    <a:pt x="219" y="1"/>
                  </a:moveTo>
                  <a:cubicBezTo>
                    <a:pt x="98" y="1"/>
                    <a:pt x="1" y="97"/>
                    <a:pt x="1" y="219"/>
                  </a:cubicBezTo>
                  <a:lnTo>
                    <a:pt x="1" y="100504"/>
                  </a:lnTo>
                  <a:cubicBezTo>
                    <a:pt x="1" y="100624"/>
                    <a:pt x="98" y="100722"/>
                    <a:pt x="219" y="100724"/>
                  </a:cubicBezTo>
                  <a:cubicBezTo>
                    <a:pt x="339" y="100722"/>
                    <a:pt x="437" y="100626"/>
                    <a:pt x="437" y="100504"/>
                  </a:cubicBezTo>
                  <a:lnTo>
                    <a:pt x="437" y="219"/>
                  </a:lnTo>
                  <a:cubicBezTo>
                    <a:pt x="437" y="97"/>
                    <a:pt x="339" y="1"/>
                    <a:pt x="2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3" name="Google Shape;9283;p33"/>
            <p:cNvSpPr/>
            <p:nvPr/>
          </p:nvSpPr>
          <p:spPr>
            <a:xfrm>
              <a:off x="3947025" y="1358750"/>
              <a:ext cx="66125" cy="2554725"/>
            </a:xfrm>
            <a:custGeom>
              <a:rect b="b" l="l" r="r" t="t"/>
              <a:pathLst>
                <a:path extrusionOk="0" h="102189" w="2645">
                  <a:moveTo>
                    <a:pt x="2644" y="1"/>
                  </a:moveTo>
                  <a:lnTo>
                    <a:pt x="2" y="1646"/>
                  </a:lnTo>
                  <a:lnTo>
                    <a:pt x="2" y="101689"/>
                  </a:lnTo>
                  <a:cubicBezTo>
                    <a:pt x="0" y="101810"/>
                    <a:pt x="98" y="101906"/>
                    <a:pt x="220" y="101906"/>
                  </a:cubicBezTo>
                  <a:cubicBezTo>
                    <a:pt x="340" y="101906"/>
                    <a:pt x="438" y="101810"/>
                    <a:pt x="438" y="101689"/>
                  </a:cubicBezTo>
                  <a:lnTo>
                    <a:pt x="438" y="1889"/>
                  </a:lnTo>
                  <a:lnTo>
                    <a:pt x="2207" y="787"/>
                  </a:lnTo>
                  <a:lnTo>
                    <a:pt x="2207" y="101971"/>
                  </a:lnTo>
                  <a:cubicBezTo>
                    <a:pt x="2207" y="102091"/>
                    <a:pt x="2305" y="102189"/>
                    <a:pt x="2425" y="102189"/>
                  </a:cubicBezTo>
                  <a:cubicBezTo>
                    <a:pt x="2545" y="102189"/>
                    <a:pt x="2644" y="102091"/>
                    <a:pt x="2644" y="101971"/>
                  </a:cubicBezTo>
                  <a:lnTo>
                    <a:pt x="264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33"/>
            <p:cNvSpPr/>
            <p:nvPr/>
          </p:nvSpPr>
          <p:spPr>
            <a:xfrm>
              <a:off x="6145825" y="4358725"/>
              <a:ext cx="53750" cy="665825"/>
            </a:xfrm>
            <a:custGeom>
              <a:rect b="b" l="l" r="r" t="t"/>
              <a:pathLst>
                <a:path extrusionOk="0" h="26633" w="2150">
                  <a:moveTo>
                    <a:pt x="151" y="164"/>
                  </a:moveTo>
                  <a:lnTo>
                    <a:pt x="1709" y="293"/>
                  </a:lnTo>
                  <a:cubicBezTo>
                    <a:pt x="1984" y="1582"/>
                    <a:pt x="1155" y="2499"/>
                    <a:pt x="1146" y="2508"/>
                  </a:cubicBezTo>
                  <a:lnTo>
                    <a:pt x="1126" y="2530"/>
                  </a:lnTo>
                  <a:lnTo>
                    <a:pt x="1126" y="26422"/>
                  </a:lnTo>
                  <a:lnTo>
                    <a:pt x="151" y="26095"/>
                  </a:lnTo>
                  <a:lnTo>
                    <a:pt x="151" y="164"/>
                  </a:lnTo>
                  <a:close/>
                  <a:moveTo>
                    <a:pt x="1" y="1"/>
                  </a:moveTo>
                  <a:lnTo>
                    <a:pt x="1" y="26203"/>
                  </a:lnTo>
                  <a:lnTo>
                    <a:pt x="1278" y="26632"/>
                  </a:lnTo>
                  <a:lnTo>
                    <a:pt x="1278" y="2588"/>
                  </a:lnTo>
                  <a:cubicBezTo>
                    <a:pt x="1414" y="2430"/>
                    <a:pt x="2149" y="1503"/>
                    <a:pt x="1845" y="205"/>
                  </a:cubicBezTo>
                  <a:lnTo>
                    <a:pt x="1833" y="151"/>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33"/>
            <p:cNvSpPr/>
            <p:nvPr/>
          </p:nvSpPr>
          <p:spPr>
            <a:xfrm>
              <a:off x="6175800" y="4367550"/>
              <a:ext cx="72050" cy="656275"/>
            </a:xfrm>
            <a:custGeom>
              <a:rect b="b" l="l" r="r" t="t"/>
              <a:pathLst>
                <a:path extrusionOk="0" h="26251" w="2882">
                  <a:moveTo>
                    <a:pt x="2542" y="0"/>
                  </a:moveTo>
                  <a:lnTo>
                    <a:pt x="2396" y="36"/>
                  </a:lnTo>
                  <a:cubicBezTo>
                    <a:pt x="2747" y="1455"/>
                    <a:pt x="1855" y="2289"/>
                    <a:pt x="1846" y="2297"/>
                  </a:cubicBezTo>
                  <a:lnTo>
                    <a:pt x="1821" y="2319"/>
                  </a:lnTo>
                  <a:lnTo>
                    <a:pt x="1821" y="26023"/>
                  </a:lnTo>
                  <a:lnTo>
                    <a:pt x="0" y="26098"/>
                  </a:lnTo>
                  <a:lnTo>
                    <a:pt x="7" y="26250"/>
                  </a:lnTo>
                  <a:lnTo>
                    <a:pt x="1973" y="26168"/>
                  </a:lnTo>
                  <a:lnTo>
                    <a:pt x="1973" y="2384"/>
                  </a:lnTo>
                  <a:cubicBezTo>
                    <a:pt x="2122" y="2232"/>
                    <a:pt x="2882" y="1371"/>
                    <a:pt x="25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33"/>
            <p:cNvSpPr/>
            <p:nvPr/>
          </p:nvSpPr>
          <p:spPr>
            <a:xfrm>
              <a:off x="1314550" y="4512150"/>
              <a:ext cx="252075" cy="16375"/>
            </a:xfrm>
            <a:custGeom>
              <a:rect b="b" l="l" r="r" t="t"/>
              <a:pathLst>
                <a:path extrusionOk="0" h="655" w="10083">
                  <a:moveTo>
                    <a:pt x="10075" y="1"/>
                  </a:moveTo>
                  <a:lnTo>
                    <a:pt x="0" y="504"/>
                  </a:lnTo>
                  <a:lnTo>
                    <a:pt x="8" y="655"/>
                  </a:lnTo>
                  <a:lnTo>
                    <a:pt x="10083" y="152"/>
                  </a:lnTo>
                  <a:lnTo>
                    <a:pt x="1007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33"/>
            <p:cNvSpPr/>
            <p:nvPr/>
          </p:nvSpPr>
          <p:spPr>
            <a:xfrm>
              <a:off x="1314800" y="4887625"/>
              <a:ext cx="251975" cy="10200"/>
            </a:xfrm>
            <a:custGeom>
              <a:rect b="b" l="l" r="r" t="t"/>
              <a:pathLst>
                <a:path extrusionOk="0" h="408" w="10079">
                  <a:moveTo>
                    <a:pt x="5" y="1"/>
                  </a:moveTo>
                  <a:lnTo>
                    <a:pt x="1" y="153"/>
                  </a:lnTo>
                  <a:lnTo>
                    <a:pt x="10074" y="408"/>
                  </a:lnTo>
                  <a:lnTo>
                    <a:pt x="10078" y="256"/>
                  </a:lnTo>
                  <a:lnTo>
                    <a:pt x="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33"/>
            <p:cNvSpPr/>
            <p:nvPr/>
          </p:nvSpPr>
          <p:spPr>
            <a:xfrm>
              <a:off x="1314850" y="4914500"/>
              <a:ext cx="251850" cy="3825"/>
            </a:xfrm>
            <a:custGeom>
              <a:rect b="b" l="l" r="r" t="t"/>
              <a:pathLst>
                <a:path extrusionOk="0" h="153" w="10074">
                  <a:moveTo>
                    <a:pt x="0" y="0"/>
                  </a:moveTo>
                  <a:lnTo>
                    <a:pt x="0" y="152"/>
                  </a:lnTo>
                  <a:lnTo>
                    <a:pt x="10074" y="152"/>
                  </a:lnTo>
                  <a:lnTo>
                    <a:pt x="1007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33"/>
            <p:cNvSpPr/>
            <p:nvPr/>
          </p:nvSpPr>
          <p:spPr>
            <a:xfrm>
              <a:off x="1341900" y="4526675"/>
              <a:ext cx="3775" cy="363425"/>
            </a:xfrm>
            <a:custGeom>
              <a:rect b="b" l="l" r="r" t="t"/>
              <a:pathLst>
                <a:path extrusionOk="0" h="14537" w="151">
                  <a:moveTo>
                    <a:pt x="0" y="0"/>
                  </a:moveTo>
                  <a:lnTo>
                    <a:pt x="0" y="14537"/>
                  </a:lnTo>
                  <a:lnTo>
                    <a:pt x="151" y="14537"/>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33"/>
            <p:cNvSpPr/>
            <p:nvPr/>
          </p:nvSpPr>
          <p:spPr>
            <a:xfrm>
              <a:off x="1645800" y="4887975"/>
              <a:ext cx="332275" cy="6550"/>
            </a:xfrm>
            <a:custGeom>
              <a:rect b="b" l="l" r="r" t="t"/>
              <a:pathLst>
                <a:path extrusionOk="0" h="262" w="13291">
                  <a:moveTo>
                    <a:pt x="13289" y="0"/>
                  </a:moveTo>
                  <a:lnTo>
                    <a:pt x="0" y="111"/>
                  </a:lnTo>
                  <a:lnTo>
                    <a:pt x="1" y="262"/>
                  </a:lnTo>
                  <a:lnTo>
                    <a:pt x="13291" y="151"/>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33"/>
            <p:cNvSpPr/>
            <p:nvPr/>
          </p:nvSpPr>
          <p:spPr>
            <a:xfrm>
              <a:off x="1645700" y="4908450"/>
              <a:ext cx="332275" cy="5200"/>
            </a:xfrm>
            <a:custGeom>
              <a:rect b="b" l="l" r="r" t="t"/>
              <a:pathLst>
                <a:path extrusionOk="0" h="208" w="13291">
                  <a:moveTo>
                    <a:pt x="13289" y="0"/>
                  </a:moveTo>
                  <a:lnTo>
                    <a:pt x="0" y="57"/>
                  </a:lnTo>
                  <a:lnTo>
                    <a:pt x="0" y="208"/>
                  </a:lnTo>
                  <a:lnTo>
                    <a:pt x="13291" y="152"/>
                  </a:lnTo>
                  <a:lnTo>
                    <a:pt x="1328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33"/>
            <p:cNvSpPr/>
            <p:nvPr/>
          </p:nvSpPr>
          <p:spPr>
            <a:xfrm>
              <a:off x="1645700" y="4493025"/>
              <a:ext cx="332425" cy="16300"/>
            </a:xfrm>
            <a:custGeom>
              <a:rect b="b" l="l" r="r" t="t"/>
              <a:pathLst>
                <a:path extrusionOk="0" h="652" w="13297">
                  <a:moveTo>
                    <a:pt x="13291" y="1"/>
                  </a:moveTo>
                  <a:lnTo>
                    <a:pt x="0" y="499"/>
                  </a:lnTo>
                  <a:lnTo>
                    <a:pt x="5" y="651"/>
                  </a:lnTo>
                  <a:lnTo>
                    <a:pt x="13296" y="152"/>
                  </a:lnTo>
                  <a:lnTo>
                    <a:pt x="132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33"/>
            <p:cNvSpPr/>
            <p:nvPr/>
          </p:nvSpPr>
          <p:spPr>
            <a:xfrm>
              <a:off x="1681175" y="4506150"/>
              <a:ext cx="4900" cy="386100"/>
            </a:xfrm>
            <a:custGeom>
              <a:rect b="b" l="l" r="r" t="t"/>
              <a:pathLst>
                <a:path extrusionOk="0" h="15444" w="196">
                  <a:moveTo>
                    <a:pt x="0" y="1"/>
                  </a:moveTo>
                  <a:lnTo>
                    <a:pt x="45" y="15444"/>
                  </a:lnTo>
                  <a:lnTo>
                    <a:pt x="196" y="15444"/>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33"/>
            <p:cNvSpPr/>
            <p:nvPr/>
          </p:nvSpPr>
          <p:spPr>
            <a:xfrm>
              <a:off x="2073525" y="4479700"/>
              <a:ext cx="380600" cy="13900"/>
            </a:xfrm>
            <a:custGeom>
              <a:rect b="b" l="l" r="r" t="t"/>
              <a:pathLst>
                <a:path extrusionOk="0" h="556" w="15224">
                  <a:moveTo>
                    <a:pt x="15220" y="0"/>
                  </a:moveTo>
                  <a:lnTo>
                    <a:pt x="0" y="403"/>
                  </a:lnTo>
                  <a:lnTo>
                    <a:pt x="4" y="555"/>
                  </a:lnTo>
                  <a:lnTo>
                    <a:pt x="15224" y="151"/>
                  </a:lnTo>
                  <a:lnTo>
                    <a:pt x="152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33"/>
            <p:cNvSpPr/>
            <p:nvPr/>
          </p:nvSpPr>
          <p:spPr>
            <a:xfrm>
              <a:off x="2073550" y="4882150"/>
              <a:ext cx="371000" cy="5900"/>
            </a:xfrm>
            <a:custGeom>
              <a:rect b="b" l="l" r="r" t="t"/>
              <a:pathLst>
                <a:path extrusionOk="0" h="236" w="14840">
                  <a:moveTo>
                    <a:pt x="14839" y="1"/>
                  </a:moveTo>
                  <a:lnTo>
                    <a:pt x="1" y="85"/>
                  </a:lnTo>
                  <a:lnTo>
                    <a:pt x="2" y="236"/>
                  </a:lnTo>
                  <a:lnTo>
                    <a:pt x="14840" y="151"/>
                  </a:lnTo>
                  <a:lnTo>
                    <a:pt x="148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33"/>
            <p:cNvSpPr/>
            <p:nvPr/>
          </p:nvSpPr>
          <p:spPr>
            <a:xfrm>
              <a:off x="2073550" y="4903350"/>
              <a:ext cx="376300" cy="4850"/>
            </a:xfrm>
            <a:custGeom>
              <a:rect b="b" l="l" r="r" t="t"/>
              <a:pathLst>
                <a:path extrusionOk="0" h="194" w="15052">
                  <a:moveTo>
                    <a:pt x="15051" y="1"/>
                  </a:moveTo>
                  <a:lnTo>
                    <a:pt x="1" y="43"/>
                  </a:lnTo>
                  <a:lnTo>
                    <a:pt x="2" y="194"/>
                  </a:lnTo>
                  <a:lnTo>
                    <a:pt x="15051" y="152"/>
                  </a:lnTo>
                  <a:lnTo>
                    <a:pt x="150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33"/>
            <p:cNvSpPr/>
            <p:nvPr/>
          </p:nvSpPr>
          <p:spPr>
            <a:xfrm>
              <a:off x="2108600" y="4490700"/>
              <a:ext cx="3800" cy="390150"/>
            </a:xfrm>
            <a:custGeom>
              <a:rect b="b" l="l" r="r" t="t"/>
              <a:pathLst>
                <a:path extrusionOk="0" h="15606" w="152">
                  <a:moveTo>
                    <a:pt x="0" y="0"/>
                  </a:moveTo>
                  <a:lnTo>
                    <a:pt x="0" y="15606"/>
                  </a:lnTo>
                  <a:lnTo>
                    <a:pt x="151" y="15606"/>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33"/>
            <p:cNvSpPr/>
            <p:nvPr/>
          </p:nvSpPr>
          <p:spPr>
            <a:xfrm>
              <a:off x="2573875" y="4462225"/>
              <a:ext cx="443350" cy="10150"/>
            </a:xfrm>
            <a:custGeom>
              <a:rect b="b" l="l" r="r" t="t"/>
              <a:pathLst>
                <a:path extrusionOk="0" h="406" w="17734">
                  <a:moveTo>
                    <a:pt x="17731" y="0"/>
                  </a:moveTo>
                  <a:lnTo>
                    <a:pt x="1" y="254"/>
                  </a:lnTo>
                  <a:lnTo>
                    <a:pt x="2" y="406"/>
                  </a:lnTo>
                  <a:lnTo>
                    <a:pt x="17734" y="151"/>
                  </a:lnTo>
                  <a:lnTo>
                    <a:pt x="177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33"/>
            <p:cNvSpPr/>
            <p:nvPr/>
          </p:nvSpPr>
          <p:spPr>
            <a:xfrm>
              <a:off x="2773525" y="4467575"/>
              <a:ext cx="3800" cy="638850"/>
            </a:xfrm>
            <a:custGeom>
              <a:rect b="b" l="l" r="r" t="t"/>
              <a:pathLst>
                <a:path extrusionOk="0" h="25554" w="152">
                  <a:moveTo>
                    <a:pt x="1" y="0"/>
                  </a:moveTo>
                  <a:lnTo>
                    <a:pt x="1" y="25554"/>
                  </a:lnTo>
                  <a:lnTo>
                    <a:pt x="151" y="2555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0" name="Google Shape;9300;p33"/>
            <p:cNvSpPr/>
            <p:nvPr/>
          </p:nvSpPr>
          <p:spPr>
            <a:xfrm>
              <a:off x="2603775" y="4499300"/>
              <a:ext cx="142750" cy="434375"/>
            </a:xfrm>
            <a:custGeom>
              <a:rect b="b" l="l" r="r" t="t"/>
              <a:pathLst>
                <a:path extrusionOk="0" h="17375" w="5710">
                  <a:moveTo>
                    <a:pt x="5559" y="153"/>
                  </a:moveTo>
                  <a:lnTo>
                    <a:pt x="5559" y="17224"/>
                  </a:lnTo>
                  <a:lnTo>
                    <a:pt x="449" y="17224"/>
                  </a:lnTo>
                  <a:lnTo>
                    <a:pt x="155" y="153"/>
                  </a:lnTo>
                  <a:close/>
                  <a:moveTo>
                    <a:pt x="1" y="1"/>
                  </a:moveTo>
                  <a:lnTo>
                    <a:pt x="301" y="17375"/>
                  </a:lnTo>
                  <a:lnTo>
                    <a:pt x="5710" y="17375"/>
                  </a:lnTo>
                  <a:lnTo>
                    <a:pt x="571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33"/>
            <p:cNvSpPr/>
            <p:nvPr/>
          </p:nvSpPr>
          <p:spPr>
            <a:xfrm>
              <a:off x="2798975" y="4495050"/>
              <a:ext cx="189350" cy="438625"/>
            </a:xfrm>
            <a:custGeom>
              <a:rect b="b" l="l" r="r" t="t"/>
              <a:pathLst>
                <a:path extrusionOk="0" h="17545" w="7574">
                  <a:moveTo>
                    <a:pt x="7423" y="155"/>
                  </a:moveTo>
                  <a:lnTo>
                    <a:pt x="7423" y="17394"/>
                  </a:lnTo>
                  <a:lnTo>
                    <a:pt x="151" y="17394"/>
                  </a:lnTo>
                  <a:lnTo>
                    <a:pt x="151" y="320"/>
                  </a:lnTo>
                  <a:lnTo>
                    <a:pt x="7423" y="155"/>
                  </a:lnTo>
                  <a:close/>
                  <a:moveTo>
                    <a:pt x="7574" y="1"/>
                  </a:moveTo>
                  <a:lnTo>
                    <a:pt x="74" y="171"/>
                  </a:lnTo>
                  <a:lnTo>
                    <a:pt x="0" y="174"/>
                  </a:lnTo>
                  <a:lnTo>
                    <a:pt x="0" y="17545"/>
                  </a:lnTo>
                  <a:lnTo>
                    <a:pt x="7574" y="17545"/>
                  </a:lnTo>
                  <a:lnTo>
                    <a:pt x="757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33"/>
            <p:cNvSpPr/>
            <p:nvPr/>
          </p:nvSpPr>
          <p:spPr>
            <a:xfrm>
              <a:off x="3236650" y="4954275"/>
              <a:ext cx="715875" cy="18650"/>
            </a:xfrm>
            <a:custGeom>
              <a:rect b="b" l="l" r="r" t="t"/>
              <a:pathLst>
                <a:path extrusionOk="0" h="746" w="28635">
                  <a:moveTo>
                    <a:pt x="28634" y="0"/>
                  </a:moveTo>
                  <a:lnTo>
                    <a:pt x="0" y="595"/>
                  </a:lnTo>
                  <a:lnTo>
                    <a:pt x="4" y="745"/>
                  </a:lnTo>
                  <a:lnTo>
                    <a:pt x="28635" y="151"/>
                  </a:lnTo>
                  <a:lnTo>
                    <a:pt x="286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33"/>
            <p:cNvSpPr/>
            <p:nvPr/>
          </p:nvSpPr>
          <p:spPr>
            <a:xfrm>
              <a:off x="3238850" y="4919250"/>
              <a:ext cx="713675" cy="14425"/>
            </a:xfrm>
            <a:custGeom>
              <a:rect b="b" l="l" r="r" t="t"/>
              <a:pathLst>
                <a:path extrusionOk="0" h="577" w="28547">
                  <a:moveTo>
                    <a:pt x="28546" y="0"/>
                  </a:moveTo>
                  <a:lnTo>
                    <a:pt x="1" y="426"/>
                  </a:lnTo>
                  <a:lnTo>
                    <a:pt x="3" y="577"/>
                  </a:lnTo>
                  <a:lnTo>
                    <a:pt x="28547" y="152"/>
                  </a:lnTo>
                  <a:lnTo>
                    <a:pt x="2854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33"/>
            <p:cNvSpPr/>
            <p:nvPr/>
          </p:nvSpPr>
          <p:spPr>
            <a:xfrm>
              <a:off x="3239025" y="4450725"/>
              <a:ext cx="713675" cy="15525"/>
            </a:xfrm>
            <a:custGeom>
              <a:rect b="b" l="l" r="r" t="t"/>
              <a:pathLst>
                <a:path extrusionOk="0" h="621" w="28547">
                  <a:moveTo>
                    <a:pt x="2" y="0"/>
                  </a:moveTo>
                  <a:lnTo>
                    <a:pt x="0" y="151"/>
                  </a:lnTo>
                  <a:lnTo>
                    <a:pt x="28544" y="620"/>
                  </a:lnTo>
                  <a:lnTo>
                    <a:pt x="28546" y="468"/>
                  </a:lnTo>
                  <a:lnTo>
                    <a:pt x="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33"/>
            <p:cNvSpPr/>
            <p:nvPr/>
          </p:nvSpPr>
          <p:spPr>
            <a:xfrm>
              <a:off x="3919850" y="4458250"/>
              <a:ext cx="3825" cy="463375"/>
            </a:xfrm>
            <a:custGeom>
              <a:rect b="b" l="l" r="r" t="t"/>
              <a:pathLst>
                <a:path extrusionOk="0" h="18535" w="153">
                  <a:moveTo>
                    <a:pt x="0" y="1"/>
                  </a:moveTo>
                  <a:lnTo>
                    <a:pt x="0" y="18534"/>
                  </a:lnTo>
                  <a:lnTo>
                    <a:pt x="152" y="18534"/>
                  </a:lnTo>
                  <a:lnTo>
                    <a:pt x="15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33"/>
            <p:cNvSpPr/>
            <p:nvPr/>
          </p:nvSpPr>
          <p:spPr>
            <a:xfrm>
              <a:off x="4076250" y="4461925"/>
              <a:ext cx="526150" cy="21250"/>
            </a:xfrm>
            <a:custGeom>
              <a:rect b="b" l="l" r="r" t="t"/>
              <a:pathLst>
                <a:path extrusionOk="0" h="850" w="21046">
                  <a:moveTo>
                    <a:pt x="6" y="0"/>
                  </a:moveTo>
                  <a:lnTo>
                    <a:pt x="0" y="151"/>
                  </a:lnTo>
                  <a:lnTo>
                    <a:pt x="21040" y="850"/>
                  </a:lnTo>
                  <a:lnTo>
                    <a:pt x="21046" y="698"/>
                  </a:lnTo>
                  <a:lnTo>
                    <a:pt x="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33"/>
            <p:cNvSpPr/>
            <p:nvPr/>
          </p:nvSpPr>
          <p:spPr>
            <a:xfrm>
              <a:off x="4076550" y="49108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33"/>
            <p:cNvSpPr/>
            <p:nvPr/>
          </p:nvSpPr>
          <p:spPr>
            <a:xfrm>
              <a:off x="4076550" y="4940500"/>
              <a:ext cx="531150" cy="6950"/>
            </a:xfrm>
            <a:custGeom>
              <a:rect b="b" l="l" r="r" t="t"/>
              <a:pathLst>
                <a:path extrusionOk="0" h="278" w="21246">
                  <a:moveTo>
                    <a:pt x="21244" y="0"/>
                  </a:moveTo>
                  <a:lnTo>
                    <a:pt x="0" y="127"/>
                  </a:lnTo>
                  <a:lnTo>
                    <a:pt x="2" y="278"/>
                  </a:lnTo>
                  <a:lnTo>
                    <a:pt x="21245" y="151"/>
                  </a:lnTo>
                  <a:lnTo>
                    <a:pt x="212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33"/>
            <p:cNvSpPr/>
            <p:nvPr/>
          </p:nvSpPr>
          <p:spPr>
            <a:xfrm>
              <a:off x="4572050" y="4481575"/>
              <a:ext cx="3800" cy="431325"/>
            </a:xfrm>
            <a:custGeom>
              <a:rect b="b" l="l" r="r" t="t"/>
              <a:pathLst>
                <a:path extrusionOk="0" h="17253" w="152">
                  <a:moveTo>
                    <a:pt x="1" y="0"/>
                  </a:moveTo>
                  <a:lnTo>
                    <a:pt x="1" y="17252"/>
                  </a:lnTo>
                  <a:lnTo>
                    <a:pt x="151" y="17252"/>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33"/>
            <p:cNvSpPr/>
            <p:nvPr/>
          </p:nvSpPr>
          <p:spPr>
            <a:xfrm>
              <a:off x="4703400" y="4911000"/>
              <a:ext cx="380125" cy="3825"/>
            </a:xfrm>
            <a:custGeom>
              <a:rect b="b" l="l" r="r" t="t"/>
              <a:pathLst>
                <a:path extrusionOk="0" h="153" w="15205">
                  <a:moveTo>
                    <a:pt x="0" y="0"/>
                  </a:moveTo>
                  <a:lnTo>
                    <a:pt x="0" y="152"/>
                  </a:lnTo>
                  <a:lnTo>
                    <a:pt x="15204" y="152"/>
                  </a:lnTo>
                  <a:lnTo>
                    <a:pt x="152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33"/>
            <p:cNvSpPr/>
            <p:nvPr/>
          </p:nvSpPr>
          <p:spPr>
            <a:xfrm>
              <a:off x="4703350" y="4939425"/>
              <a:ext cx="380200" cy="8025"/>
            </a:xfrm>
            <a:custGeom>
              <a:rect b="b" l="l" r="r" t="t"/>
              <a:pathLst>
                <a:path extrusionOk="0" h="321" w="15208">
                  <a:moveTo>
                    <a:pt x="15206" y="1"/>
                  </a:moveTo>
                  <a:lnTo>
                    <a:pt x="1" y="170"/>
                  </a:lnTo>
                  <a:lnTo>
                    <a:pt x="2" y="321"/>
                  </a:lnTo>
                  <a:lnTo>
                    <a:pt x="15207" y="151"/>
                  </a:lnTo>
                  <a:lnTo>
                    <a:pt x="152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33"/>
            <p:cNvSpPr/>
            <p:nvPr/>
          </p:nvSpPr>
          <p:spPr>
            <a:xfrm>
              <a:off x="4703325" y="4479700"/>
              <a:ext cx="380225" cy="13900"/>
            </a:xfrm>
            <a:custGeom>
              <a:rect b="b" l="l" r="r" t="t"/>
              <a:pathLst>
                <a:path extrusionOk="0" h="556" w="15209">
                  <a:moveTo>
                    <a:pt x="4" y="0"/>
                  </a:moveTo>
                  <a:lnTo>
                    <a:pt x="0" y="151"/>
                  </a:lnTo>
                  <a:lnTo>
                    <a:pt x="15206" y="555"/>
                  </a:lnTo>
                  <a:lnTo>
                    <a:pt x="15208" y="403"/>
                  </a:lnTo>
                  <a:lnTo>
                    <a:pt x="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33"/>
            <p:cNvSpPr/>
            <p:nvPr/>
          </p:nvSpPr>
          <p:spPr>
            <a:xfrm>
              <a:off x="5057750" y="4491025"/>
              <a:ext cx="3800" cy="421875"/>
            </a:xfrm>
            <a:custGeom>
              <a:rect b="b" l="l" r="r" t="t"/>
              <a:pathLst>
                <a:path extrusionOk="0" h="16875" w="152">
                  <a:moveTo>
                    <a:pt x="1" y="0"/>
                  </a:moveTo>
                  <a:lnTo>
                    <a:pt x="1" y="16874"/>
                  </a:lnTo>
                  <a:lnTo>
                    <a:pt x="151" y="16874"/>
                  </a:lnTo>
                  <a:lnTo>
                    <a:pt x="15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33"/>
            <p:cNvSpPr/>
            <p:nvPr/>
          </p:nvSpPr>
          <p:spPr>
            <a:xfrm>
              <a:off x="5528950" y="4298600"/>
              <a:ext cx="6200" cy="736925"/>
            </a:xfrm>
            <a:custGeom>
              <a:rect b="b" l="l" r="r" t="t"/>
              <a:pathLst>
                <a:path extrusionOk="0" h="29477" w="248">
                  <a:moveTo>
                    <a:pt x="124" y="1"/>
                  </a:moveTo>
                  <a:cubicBezTo>
                    <a:pt x="55" y="1"/>
                    <a:pt x="1" y="58"/>
                    <a:pt x="3" y="126"/>
                  </a:cubicBezTo>
                  <a:lnTo>
                    <a:pt x="3" y="29356"/>
                  </a:lnTo>
                  <a:cubicBezTo>
                    <a:pt x="3" y="29422"/>
                    <a:pt x="58" y="29476"/>
                    <a:pt x="124" y="29476"/>
                  </a:cubicBezTo>
                  <a:cubicBezTo>
                    <a:pt x="191" y="29476"/>
                    <a:pt x="245" y="29422"/>
                    <a:pt x="245" y="29356"/>
                  </a:cubicBezTo>
                  <a:lnTo>
                    <a:pt x="245" y="126"/>
                  </a:lnTo>
                  <a:cubicBezTo>
                    <a:pt x="248" y="58"/>
                    <a:pt x="192"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33"/>
            <p:cNvSpPr/>
            <p:nvPr/>
          </p:nvSpPr>
          <p:spPr>
            <a:xfrm>
              <a:off x="5918050" y="4332700"/>
              <a:ext cx="6200" cy="689050"/>
            </a:xfrm>
            <a:custGeom>
              <a:rect b="b" l="l" r="r" t="t"/>
              <a:pathLst>
                <a:path extrusionOk="0" h="27562" w="248">
                  <a:moveTo>
                    <a:pt x="123" y="0"/>
                  </a:moveTo>
                  <a:cubicBezTo>
                    <a:pt x="54" y="0"/>
                    <a:pt x="0" y="57"/>
                    <a:pt x="3" y="126"/>
                  </a:cubicBezTo>
                  <a:lnTo>
                    <a:pt x="3" y="27441"/>
                  </a:lnTo>
                  <a:cubicBezTo>
                    <a:pt x="3" y="27507"/>
                    <a:pt x="57" y="27561"/>
                    <a:pt x="123" y="27561"/>
                  </a:cubicBezTo>
                  <a:cubicBezTo>
                    <a:pt x="190" y="27561"/>
                    <a:pt x="245" y="27507"/>
                    <a:pt x="245" y="27441"/>
                  </a:cubicBezTo>
                  <a:lnTo>
                    <a:pt x="245" y="126"/>
                  </a:lnTo>
                  <a:cubicBezTo>
                    <a:pt x="247" y="57"/>
                    <a:pt x="192" y="0"/>
                    <a:pt x="1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33"/>
            <p:cNvSpPr/>
            <p:nvPr/>
          </p:nvSpPr>
          <p:spPr>
            <a:xfrm>
              <a:off x="5597775" y="4377500"/>
              <a:ext cx="267875" cy="652600"/>
            </a:xfrm>
            <a:custGeom>
              <a:rect b="b" l="l" r="r" t="t"/>
              <a:pathLst>
                <a:path extrusionOk="0" h="26104" w="10715">
                  <a:moveTo>
                    <a:pt x="0" y="0"/>
                  </a:moveTo>
                  <a:lnTo>
                    <a:pt x="0" y="26103"/>
                  </a:lnTo>
                  <a:lnTo>
                    <a:pt x="152" y="26103"/>
                  </a:lnTo>
                  <a:lnTo>
                    <a:pt x="152" y="163"/>
                  </a:lnTo>
                  <a:lnTo>
                    <a:pt x="10562" y="946"/>
                  </a:lnTo>
                  <a:lnTo>
                    <a:pt x="10562" y="25649"/>
                  </a:lnTo>
                  <a:lnTo>
                    <a:pt x="10714" y="25649"/>
                  </a:lnTo>
                  <a:lnTo>
                    <a:pt x="10714" y="806"/>
                  </a:lnTo>
                  <a:lnTo>
                    <a:pt x="82" y="7"/>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33"/>
            <p:cNvSpPr/>
            <p:nvPr/>
          </p:nvSpPr>
          <p:spPr>
            <a:xfrm>
              <a:off x="5162400" y="4911000"/>
              <a:ext cx="369650" cy="3825"/>
            </a:xfrm>
            <a:custGeom>
              <a:rect b="b" l="l" r="r" t="t"/>
              <a:pathLst>
                <a:path extrusionOk="0" h="153" w="14786">
                  <a:moveTo>
                    <a:pt x="1" y="0"/>
                  </a:moveTo>
                  <a:lnTo>
                    <a:pt x="1" y="152"/>
                  </a:lnTo>
                  <a:lnTo>
                    <a:pt x="14786" y="152"/>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33"/>
            <p:cNvSpPr/>
            <p:nvPr/>
          </p:nvSpPr>
          <p:spPr>
            <a:xfrm>
              <a:off x="5162400" y="4935175"/>
              <a:ext cx="369700" cy="8050"/>
            </a:xfrm>
            <a:custGeom>
              <a:rect b="b" l="l" r="r" t="t"/>
              <a:pathLst>
                <a:path extrusionOk="0" h="322" w="14788">
                  <a:moveTo>
                    <a:pt x="14786" y="0"/>
                  </a:moveTo>
                  <a:lnTo>
                    <a:pt x="1" y="171"/>
                  </a:lnTo>
                  <a:lnTo>
                    <a:pt x="2" y="321"/>
                  </a:lnTo>
                  <a:lnTo>
                    <a:pt x="14787" y="151"/>
                  </a:lnTo>
                  <a:lnTo>
                    <a:pt x="14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33"/>
            <p:cNvSpPr/>
            <p:nvPr/>
          </p:nvSpPr>
          <p:spPr>
            <a:xfrm>
              <a:off x="5162225" y="4489050"/>
              <a:ext cx="369825" cy="22475"/>
            </a:xfrm>
            <a:custGeom>
              <a:rect b="b" l="l" r="r" t="t"/>
              <a:pathLst>
                <a:path extrusionOk="0" h="899" w="14793">
                  <a:moveTo>
                    <a:pt x="8" y="0"/>
                  </a:moveTo>
                  <a:lnTo>
                    <a:pt x="1" y="152"/>
                  </a:lnTo>
                  <a:lnTo>
                    <a:pt x="14786" y="899"/>
                  </a:lnTo>
                  <a:lnTo>
                    <a:pt x="14793" y="747"/>
                  </a:lnTo>
                  <a:lnTo>
                    <a:pt x="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33"/>
            <p:cNvSpPr/>
            <p:nvPr/>
          </p:nvSpPr>
          <p:spPr>
            <a:xfrm>
              <a:off x="5504175" y="4508375"/>
              <a:ext cx="3825" cy="404525"/>
            </a:xfrm>
            <a:custGeom>
              <a:rect b="b" l="l" r="r" t="t"/>
              <a:pathLst>
                <a:path extrusionOk="0" h="16181" w="153">
                  <a:moveTo>
                    <a:pt x="1" y="0"/>
                  </a:moveTo>
                  <a:lnTo>
                    <a:pt x="1" y="16180"/>
                  </a:lnTo>
                  <a:lnTo>
                    <a:pt x="153" y="16180"/>
                  </a:lnTo>
                  <a:lnTo>
                    <a:pt x="15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33"/>
            <p:cNvSpPr/>
            <p:nvPr/>
          </p:nvSpPr>
          <p:spPr>
            <a:xfrm>
              <a:off x="5920675" y="4526075"/>
              <a:ext cx="226800" cy="14925"/>
            </a:xfrm>
            <a:custGeom>
              <a:rect b="b" l="l" r="r" t="t"/>
              <a:pathLst>
                <a:path extrusionOk="0" h="597" w="9072">
                  <a:moveTo>
                    <a:pt x="7" y="0"/>
                  </a:moveTo>
                  <a:lnTo>
                    <a:pt x="1" y="151"/>
                  </a:lnTo>
                  <a:lnTo>
                    <a:pt x="9064" y="596"/>
                  </a:lnTo>
                  <a:lnTo>
                    <a:pt x="9071" y="444"/>
                  </a:lnTo>
                  <a:lnTo>
                    <a:pt x="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33"/>
            <p:cNvSpPr/>
            <p:nvPr/>
          </p:nvSpPr>
          <p:spPr>
            <a:xfrm>
              <a:off x="5921125" y="4898575"/>
              <a:ext cx="226600" cy="3825"/>
            </a:xfrm>
            <a:custGeom>
              <a:rect b="b" l="l" r="r" t="t"/>
              <a:pathLst>
                <a:path extrusionOk="0" h="153" w="9064">
                  <a:moveTo>
                    <a:pt x="0" y="0"/>
                  </a:moveTo>
                  <a:lnTo>
                    <a:pt x="0" y="152"/>
                  </a:lnTo>
                  <a:lnTo>
                    <a:pt x="9064"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33"/>
            <p:cNvSpPr/>
            <p:nvPr/>
          </p:nvSpPr>
          <p:spPr>
            <a:xfrm>
              <a:off x="5921125" y="4914500"/>
              <a:ext cx="226650" cy="6200"/>
            </a:xfrm>
            <a:custGeom>
              <a:rect b="b" l="l" r="r" t="t"/>
              <a:pathLst>
                <a:path extrusionOk="0" h="248" w="9066">
                  <a:moveTo>
                    <a:pt x="9064" y="0"/>
                  </a:moveTo>
                  <a:lnTo>
                    <a:pt x="0" y="95"/>
                  </a:lnTo>
                  <a:lnTo>
                    <a:pt x="1" y="247"/>
                  </a:lnTo>
                  <a:lnTo>
                    <a:pt x="9065" y="152"/>
                  </a:lnTo>
                  <a:lnTo>
                    <a:pt x="90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33"/>
            <p:cNvSpPr/>
            <p:nvPr/>
          </p:nvSpPr>
          <p:spPr>
            <a:xfrm>
              <a:off x="6122775" y="4538250"/>
              <a:ext cx="3800" cy="358275"/>
            </a:xfrm>
            <a:custGeom>
              <a:rect b="b" l="l" r="r" t="t"/>
              <a:pathLst>
                <a:path extrusionOk="0" h="14331" w="152">
                  <a:moveTo>
                    <a:pt x="0" y="1"/>
                  </a:moveTo>
                  <a:lnTo>
                    <a:pt x="0" y="14330"/>
                  </a:lnTo>
                  <a:lnTo>
                    <a:pt x="151" y="14330"/>
                  </a:lnTo>
                  <a:lnTo>
                    <a:pt x="15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33"/>
            <p:cNvSpPr/>
            <p:nvPr/>
          </p:nvSpPr>
          <p:spPr>
            <a:xfrm>
              <a:off x="1494200" y="2166800"/>
              <a:ext cx="6200" cy="324325"/>
            </a:xfrm>
            <a:custGeom>
              <a:rect b="b" l="l" r="r" t="t"/>
              <a:pathLst>
                <a:path extrusionOk="0" h="12973" w="248">
                  <a:moveTo>
                    <a:pt x="125" y="0"/>
                  </a:moveTo>
                  <a:cubicBezTo>
                    <a:pt x="56" y="0"/>
                    <a:pt x="1" y="57"/>
                    <a:pt x="3" y="126"/>
                  </a:cubicBezTo>
                  <a:lnTo>
                    <a:pt x="3" y="12852"/>
                  </a:lnTo>
                  <a:cubicBezTo>
                    <a:pt x="3" y="12918"/>
                    <a:pt x="57" y="12972"/>
                    <a:pt x="125" y="12972"/>
                  </a:cubicBezTo>
                  <a:cubicBezTo>
                    <a:pt x="191" y="12972"/>
                    <a:pt x="245" y="12918"/>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33"/>
            <p:cNvSpPr/>
            <p:nvPr/>
          </p:nvSpPr>
          <p:spPr>
            <a:xfrm>
              <a:off x="1494200" y="2627450"/>
              <a:ext cx="6200" cy="324375"/>
            </a:xfrm>
            <a:custGeom>
              <a:rect b="b" l="l" r="r" t="t"/>
              <a:pathLst>
                <a:path extrusionOk="0" h="12975" w="248">
                  <a:moveTo>
                    <a:pt x="125" y="1"/>
                  </a:moveTo>
                  <a:cubicBezTo>
                    <a:pt x="56" y="1"/>
                    <a:pt x="1" y="57"/>
                    <a:pt x="3" y="126"/>
                  </a:cubicBezTo>
                  <a:lnTo>
                    <a:pt x="3" y="12853"/>
                  </a:lnTo>
                  <a:cubicBezTo>
                    <a:pt x="3" y="12920"/>
                    <a:pt x="57" y="12974"/>
                    <a:pt x="125" y="12974"/>
                  </a:cubicBezTo>
                  <a:cubicBezTo>
                    <a:pt x="191" y="12974"/>
                    <a:pt x="245" y="12920"/>
                    <a:pt x="245" y="12853"/>
                  </a:cubicBezTo>
                  <a:lnTo>
                    <a:pt x="245" y="126"/>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33"/>
            <p:cNvSpPr/>
            <p:nvPr/>
          </p:nvSpPr>
          <p:spPr>
            <a:xfrm>
              <a:off x="1494200" y="3127300"/>
              <a:ext cx="6200" cy="324350"/>
            </a:xfrm>
            <a:custGeom>
              <a:rect b="b" l="l" r="r" t="t"/>
              <a:pathLst>
                <a:path extrusionOk="0" h="12974" w="248">
                  <a:moveTo>
                    <a:pt x="125" y="0"/>
                  </a:moveTo>
                  <a:cubicBezTo>
                    <a:pt x="56" y="0"/>
                    <a:pt x="1" y="57"/>
                    <a:pt x="3" y="126"/>
                  </a:cubicBezTo>
                  <a:lnTo>
                    <a:pt x="3" y="12852"/>
                  </a:lnTo>
                  <a:cubicBezTo>
                    <a:pt x="3" y="12920"/>
                    <a:pt x="57" y="12974"/>
                    <a:pt x="125" y="12974"/>
                  </a:cubicBezTo>
                  <a:cubicBezTo>
                    <a:pt x="191" y="12974"/>
                    <a:pt x="245" y="12920"/>
                    <a:pt x="245" y="12852"/>
                  </a:cubicBezTo>
                  <a:lnTo>
                    <a:pt x="245" y="126"/>
                  </a:lnTo>
                  <a:cubicBezTo>
                    <a:pt x="248" y="57"/>
                    <a:pt x="192"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8" name="Google Shape;9328;p33"/>
            <p:cNvSpPr/>
            <p:nvPr/>
          </p:nvSpPr>
          <p:spPr>
            <a:xfrm>
              <a:off x="1494200" y="3590600"/>
              <a:ext cx="6200" cy="324325"/>
            </a:xfrm>
            <a:custGeom>
              <a:rect b="b" l="l" r="r" t="t"/>
              <a:pathLst>
                <a:path extrusionOk="0" h="12973" w="248">
                  <a:moveTo>
                    <a:pt x="125" y="1"/>
                  </a:moveTo>
                  <a:cubicBezTo>
                    <a:pt x="56" y="1"/>
                    <a:pt x="1" y="57"/>
                    <a:pt x="3" y="125"/>
                  </a:cubicBezTo>
                  <a:lnTo>
                    <a:pt x="3" y="12853"/>
                  </a:lnTo>
                  <a:cubicBezTo>
                    <a:pt x="3" y="12919"/>
                    <a:pt x="57" y="12973"/>
                    <a:pt x="125" y="12973"/>
                  </a:cubicBezTo>
                  <a:cubicBezTo>
                    <a:pt x="191" y="12973"/>
                    <a:pt x="245" y="12919"/>
                    <a:pt x="245" y="12853"/>
                  </a:cubicBezTo>
                  <a:lnTo>
                    <a:pt x="245" y="125"/>
                  </a:lnTo>
                  <a:cubicBezTo>
                    <a:pt x="248" y="57"/>
                    <a:pt x="192"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33"/>
            <p:cNvSpPr/>
            <p:nvPr/>
          </p:nvSpPr>
          <p:spPr>
            <a:xfrm>
              <a:off x="5829025" y="4396825"/>
              <a:ext cx="3825" cy="625100"/>
            </a:xfrm>
            <a:custGeom>
              <a:rect b="b" l="l" r="r" t="t"/>
              <a:pathLst>
                <a:path extrusionOk="0" h="25004" w="153">
                  <a:moveTo>
                    <a:pt x="0" y="0"/>
                  </a:moveTo>
                  <a:lnTo>
                    <a:pt x="0" y="25004"/>
                  </a:lnTo>
                  <a:lnTo>
                    <a:pt x="152" y="25004"/>
                  </a:lnTo>
                  <a:lnTo>
                    <a:pt x="15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33"/>
            <p:cNvSpPr/>
            <p:nvPr/>
          </p:nvSpPr>
          <p:spPr>
            <a:xfrm>
              <a:off x="3287175" y="4281575"/>
              <a:ext cx="601975" cy="138850"/>
            </a:xfrm>
            <a:custGeom>
              <a:rect b="b" l="l" r="r" t="t"/>
              <a:pathLst>
                <a:path extrusionOk="0" h="5554" w="24079">
                  <a:moveTo>
                    <a:pt x="446" y="157"/>
                  </a:moveTo>
                  <a:lnTo>
                    <a:pt x="23926" y="1160"/>
                  </a:lnTo>
                  <a:lnTo>
                    <a:pt x="23926" y="5400"/>
                  </a:lnTo>
                  <a:lnTo>
                    <a:pt x="161" y="4996"/>
                  </a:lnTo>
                  <a:lnTo>
                    <a:pt x="446" y="157"/>
                  </a:lnTo>
                  <a:close/>
                  <a:moveTo>
                    <a:pt x="305" y="0"/>
                  </a:moveTo>
                  <a:lnTo>
                    <a:pt x="1" y="5144"/>
                  </a:lnTo>
                  <a:lnTo>
                    <a:pt x="24000" y="5552"/>
                  </a:lnTo>
                  <a:lnTo>
                    <a:pt x="24078" y="5553"/>
                  </a:lnTo>
                  <a:lnTo>
                    <a:pt x="24078" y="1015"/>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33"/>
            <p:cNvSpPr/>
            <p:nvPr/>
          </p:nvSpPr>
          <p:spPr>
            <a:xfrm>
              <a:off x="2622600" y="4281525"/>
              <a:ext cx="345575" cy="139750"/>
            </a:xfrm>
            <a:custGeom>
              <a:rect b="b" l="l" r="r" t="t"/>
              <a:pathLst>
                <a:path extrusionOk="0" h="5590" w="13823">
                  <a:moveTo>
                    <a:pt x="13672" y="162"/>
                  </a:moveTo>
                  <a:lnTo>
                    <a:pt x="13672" y="4999"/>
                  </a:lnTo>
                  <a:cubicBezTo>
                    <a:pt x="9155" y="5195"/>
                    <a:pt x="2717" y="5442"/>
                    <a:pt x="749" y="5442"/>
                  </a:cubicBezTo>
                  <a:cubicBezTo>
                    <a:pt x="501" y="5442"/>
                    <a:pt x="324" y="5438"/>
                    <a:pt x="231" y="5430"/>
                  </a:cubicBezTo>
                  <a:cubicBezTo>
                    <a:pt x="290" y="5185"/>
                    <a:pt x="276" y="4531"/>
                    <a:pt x="218" y="3095"/>
                  </a:cubicBezTo>
                  <a:cubicBezTo>
                    <a:pt x="186" y="2337"/>
                    <a:pt x="150" y="1482"/>
                    <a:pt x="187" y="1333"/>
                  </a:cubicBezTo>
                  <a:cubicBezTo>
                    <a:pt x="688" y="1177"/>
                    <a:pt x="8453" y="553"/>
                    <a:pt x="13672" y="162"/>
                  </a:cubicBezTo>
                  <a:close/>
                  <a:moveTo>
                    <a:pt x="13823" y="1"/>
                  </a:moveTo>
                  <a:lnTo>
                    <a:pt x="13742" y="6"/>
                  </a:lnTo>
                  <a:cubicBezTo>
                    <a:pt x="8690" y="384"/>
                    <a:pt x="196" y="1046"/>
                    <a:pt x="67" y="1235"/>
                  </a:cubicBezTo>
                  <a:cubicBezTo>
                    <a:pt x="1" y="1331"/>
                    <a:pt x="14" y="1824"/>
                    <a:pt x="67" y="3102"/>
                  </a:cubicBezTo>
                  <a:cubicBezTo>
                    <a:pt x="104" y="4027"/>
                    <a:pt x="157" y="5295"/>
                    <a:pt x="77" y="5426"/>
                  </a:cubicBezTo>
                  <a:lnTo>
                    <a:pt x="39" y="5467"/>
                  </a:lnTo>
                  <a:lnTo>
                    <a:pt x="60" y="5514"/>
                  </a:lnTo>
                  <a:cubicBezTo>
                    <a:pt x="76" y="5553"/>
                    <a:pt x="93" y="5590"/>
                    <a:pt x="897" y="5590"/>
                  </a:cubicBezTo>
                  <a:cubicBezTo>
                    <a:pt x="1742" y="5590"/>
                    <a:pt x="3461" y="5548"/>
                    <a:pt x="6969" y="5419"/>
                  </a:cubicBezTo>
                  <a:cubicBezTo>
                    <a:pt x="10327" y="5296"/>
                    <a:pt x="13717" y="5150"/>
                    <a:pt x="13750" y="5148"/>
                  </a:cubicBezTo>
                  <a:lnTo>
                    <a:pt x="13823" y="5145"/>
                  </a:lnTo>
                  <a:lnTo>
                    <a:pt x="1382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33"/>
            <p:cNvSpPr/>
            <p:nvPr/>
          </p:nvSpPr>
          <p:spPr>
            <a:xfrm>
              <a:off x="2118150" y="4299175"/>
              <a:ext cx="283725" cy="161075"/>
            </a:xfrm>
            <a:custGeom>
              <a:rect b="b" l="l" r="r" t="t"/>
              <a:pathLst>
                <a:path extrusionOk="0" h="6443" w="11349">
                  <a:moveTo>
                    <a:pt x="11198" y="172"/>
                  </a:moveTo>
                  <a:lnTo>
                    <a:pt x="11198" y="5655"/>
                  </a:lnTo>
                  <a:lnTo>
                    <a:pt x="151" y="6283"/>
                  </a:lnTo>
                  <a:lnTo>
                    <a:pt x="151" y="1721"/>
                  </a:lnTo>
                  <a:lnTo>
                    <a:pt x="11198" y="172"/>
                  </a:lnTo>
                  <a:close/>
                  <a:moveTo>
                    <a:pt x="11349" y="0"/>
                  </a:moveTo>
                  <a:lnTo>
                    <a:pt x="65" y="1581"/>
                  </a:lnTo>
                  <a:lnTo>
                    <a:pt x="0" y="1590"/>
                  </a:lnTo>
                  <a:lnTo>
                    <a:pt x="0" y="6443"/>
                  </a:lnTo>
                  <a:lnTo>
                    <a:pt x="11279" y="5803"/>
                  </a:lnTo>
                  <a:lnTo>
                    <a:pt x="11349" y="5799"/>
                  </a:lnTo>
                  <a:lnTo>
                    <a:pt x="113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33"/>
            <p:cNvSpPr/>
            <p:nvPr/>
          </p:nvSpPr>
          <p:spPr>
            <a:xfrm>
              <a:off x="1677125" y="4349025"/>
              <a:ext cx="257100" cy="120525"/>
            </a:xfrm>
            <a:custGeom>
              <a:rect b="b" l="l" r="r" t="t"/>
              <a:pathLst>
                <a:path extrusionOk="0" h="4821" w="10284">
                  <a:moveTo>
                    <a:pt x="10134" y="160"/>
                  </a:moveTo>
                  <a:lnTo>
                    <a:pt x="10134" y="4297"/>
                  </a:lnTo>
                  <a:lnTo>
                    <a:pt x="333" y="4664"/>
                  </a:lnTo>
                  <a:lnTo>
                    <a:pt x="158" y="751"/>
                  </a:lnTo>
                  <a:lnTo>
                    <a:pt x="10134" y="160"/>
                  </a:lnTo>
                  <a:close/>
                  <a:moveTo>
                    <a:pt x="10283" y="0"/>
                  </a:moveTo>
                  <a:lnTo>
                    <a:pt x="1" y="609"/>
                  </a:lnTo>
                  <a:lnTo>
                    <a:pt x="185" y="4745"/>
                  </a:lnTo>
                  <a:lnTo>
                    <a:pt x="189" y="4820"/>
                  </a:lnTo>
                  <a:lnTo>
                    <a:pt x="10212" y="4445"/>
                  </a:lnTo>
                  <a:lnTo>
                    <a:pt x="10283" y="4442"/>
                  </a:lnTo>
                  <a:lnTo>
                    <a:pt x="1028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33"/>
            <p:cNvSpPr/>
            <p:nvPr/>
          </p:nvSpPr>
          <p:spPr>
            <a:xfrm>
              <a:off x="1338100" y="4377700"/>
              <a:ext cx="194675" cy="121250"/>
            </a:xfrm>
            <a:custGeom>
              <a:rect b="b" l="l" r="r" t="t"/>
              <a:pathLst>
                <a:path extrusionOk="0" h="4850" w="7787">
                  <a:moveTo>
                    <a:pt x="7636" y="169"/>
                  </a:moveTo>
                  <a:lnTo>
                    <a:pt x="7636" y="4446"/>
                  </a:lnTo>
                  <a:lnTo>
                    <a:pt x="299" y="4693"/>
                  </a:lnTo>
                  <a:lnTo>
                    <a:pt x="156" y="937"/>
                  </a:lnTo>
                  <a:lnTo>
                    <a:pt x="7636" y="169"/>
                  </a:lnTo>
                  <a:close/>
                  <a:moveTo>
                    <a:pt x="7787" y="0"/>
                  </a:moveTo>
                  <a:lnTo>
                    <a:pt x="72" y="793"/>
                  </a:lnTo>
                  <a:lnTo>
                    <a:pt x="0" y="801"/>
                  </a:lnTo>
                  <a:lnTo>
                    <a:pt x="155" y="4849"/>
                  </a:lnTo>
                  <a:lnTo>
                    <a:pt x="7787" y="4591"/>
                  </a:lnTo>
                  <a:lnTo>
                    <a:pt x="778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33"/>
            <p:cNvSpPr/>
            <p:nvPr/>
          </p:nvSpPr>
          <p:spPr>
            <a:xfrm>
              <a:off x="4109675" y="4327350"/>
              <a:ext cx="458550" cy="115400"/>
            </a:xfrm>
            <a:custGeom>
              <a:rect b="b" l="l" r="r" t="t"/>
              <a:pathLst>
                <a:path extrusionOk="0" h="4616" w="18342">
                  <a:moveTo>
                    <a:pt x="151" y="164"/>
                  </a:moveTo>
                  <a:lnTo>
                    <a:pt x="18189" y="1616"/>
                  </a:lnTo>
                  <a:lnTo>
                    <a:pt x="18189" y="4458"/>
                  </a:lnTo>
                  <a:lnTo>
                    <a:pt x="151" y="3611"/>
                  </a:lnTo>
                  <a:lnTo>
                    <a:pt x="151" y="164"/>
                  </a:lnTo>
                  <a:close/>
                  <a:moveTo>
                    <a:pt x="0" y="0"/>
                  </a:moveTo>
                  <a:lnTo>
                    <a:pt x="0" y="3755"/>
                  </a:lnTo>
                  <a:lnTo>
                    <a:pt x="18261" y="4613"/>
                  </a:lnTo>
                  <a:lnTo>
                    <a:pt x="18340" y="4616"/>
                  </a:lnTo>
                  <a:lnTo>
                    <a:pt x="18341" y="1478"/>
                  </a:lnTo>
                  <a:lnTo>
                    <a:pt x="82" y="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33"/>
            <p:cNvSpPr/>
            <p:nvPr/>
          </p:nvSpPr>
          <p:spPr>
            <a:xfrm>
              <a:off x="4749150" y="4377525"/>
              <a:ext cx="299650" cy="82725"/>
            </a:xfrm>
            <a:custGeom>
              <a:rect b="b" l="l" r="r" t="t"/>
              <a:pathLst>
                <a:path extrusionOk="0" h="3309" w="11986">
                  <a:moveTo>
                    <a:pt x="151" y="160"/>
                  </a:moveTo>
                  <a:lnTo>
                    <a:pt x="11835" y="843"/>
                  </a:lnTo>
                  <a:lnTo>
                    <a:pt x="11835" y="3150"/>
                  </a:lnTo>
                  <a:lnTo>
                    <a:pt x="151" y="2543"/>
                  </a:lnTo>
                  <a:lnTo>
                    <a:pt x="151" y="160"/>
                  </a:lnTo>
                  <a:close/>
                  <a:moveTo>
                    <a:pt x="0" y="0"/>
                  </a:moveTo>
                  <a:lnTo>
                    <a:pt x="0" y="2687"/>
                  </a:lnTo>
                  <a:lnTo>
                    <a:pt x="11906" y="3305"/>
                  </a:lnTo>
                  <a:lnTo>
                    <a:pt x="11985" y="3309"/>
                  </a:lnTo>
                  <a:lnTo>
                    <a:pt x="11985" y="702"/>
                  </a:lnTo>
                  <a:lnTo>
                    <a:pt x="81" y="4"/>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33"/>
            <p:cNvSpPr/>
            <p:nvPr/>
          </p:nvSpPr>
          <p:spPr>
            <a:xfrm>
              <a:off x="5192950" y="4406250"/>
              <a:ext cx="301250" cy="77375"/>
            </a:xfrm>
            <a:custGeom>
              <a:rect b="b" l="l" r="r" t="t"/>
              <a:pathLst>
                <a:path extrusionOk="0" h="3095" w="12050">
                  <a:moveTo>
                    <a:pt x="151" y="165"/>
                  </a:moveTo>
                  <a:lnTo>
                    <a:pt x="11899" y="1069"/>
                  </a:lnTo>
                  <a:lnTo>
                    <a:pt x="11899" y="2933"/>
                  </a:lnTo>
                  <a:lnTo>
                    <a:pt x="151" y="2243"/>
                  </a:lnTo>
                  <a:lnTo>
                    <a:pt x="151" y="165"/>
                  </a:lnTo>
                  <a:close/>
                  <a:moveTo>
                    <a:pt x="1" y="1"/>
                  </a:moveTo>
                  <a:lnTo>
                    <a:pt x="1" y="2386"/>
                  </a:lnTo>
                  <a:lnTo>
                    <a:pt x="11970" y="3089"/>
                  </a:lnTo>
                  <a:lnTo>
                    <a:pt x="12050" y="3094"/>
                  </a:lnTo>
                  <a:lnTo>
                    <a:pt x="12050" y="928"/>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33"/>
            <p:cNvSpPr/>
            <p:nvPr/>
          </p:nvSpPr>
          <p:spPr>
            <a:xfrm>
              <a:off x="5945325" y="4470875"/>
              <a:ext cx="174050" cy="49875"/>
            </a:xfrm>
            <a:custGeom>
              <a:rect b="b" l="l" r="r" t="t"/>
              <a:pathLst>
                <a:path extrusionOk="0" h="1995" w="6962">
                  <a:moveTo>
                    <a:pt x="152" y="159"/>
                  </a:moveTo>
                  <a:lnTo>
                    <a:pt x="6809" y="501"/>
                  </a:lnTo>
                  <a:lnTo>
                    <a:pt x="6809" y="1834"/>
                  </a:lnTo>
                  <a:lnTo>
                    <a:pt x="152" y="1430"/>
                  </a:lnTo>
                  <a:lnTo>
                    <a:pt x="152" y="159"/>
                  </a:lnTo>
                  <a:close/>
                  <a:moveTo>
                    <a:pt x="1" y="0"/>
                  </a:moveTo>
                  <a:lnTo>
                    <a:pt x="1" y="1571"/>
                  </a:lnTo>
                  <a:lnTo>
                    <a:pt x="6880" y="1990"/>
                  </a:lnTo>
                  <a:lnTo>
                    <a:pt x="6961" y="1994"/>
                  </a:lnTo>
                  <a:lnTo>
                    <a:pt x="6961" y="357"/>
                  </a:lnTo>
                  <a:lnTo>
                    <a:pt x="80" y="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33"/>
            <p:cNvSpPr/>
            <p:nvPr/>
          </p:nvSpPr>
          <p:spPr>
            <a:xfrm>
              <a:off x="5183850" y="1899650"/>
              <a:ext cx="132075" cy="285650"/>
            </a:xfrm>
            <a:custGeom>
              <a:rect b="b" l="l" r="r" t="t"/>
              <a:pathLst>
                <a:path extrusionOk="0" h="11426" w="5283">
                  <a:moveTo>
                    <a:pt x="0" y="1"/>
                  </a:moveTo>
                  <a:lnTo>
                    <a:pt x="0" y="7944"/>
                  </a:lnTo>
                  <a:cubicBezTo>
                    <a:pt x="3" y="8009"/>
                    <a:pt x="57" y="8061"/>
                    <a:pt x="122" y="8061"/>
                  </a:cubicBezTo>
                  <a:cubicBezTo>
                    <a:pt x="186" y="8061"/>
                    <a:pt x="241" y="8009"/>
                    <a:pt x="242" y="7944"/>
                  </a:cubicBezTo>
                  <a:lnTo>
                    <a:pt x="242" y="562"/>
                  </a:lnTo>
                  <a:lnTo>
                    <a:pt x="5041" y="5110"/>
                  </a:lnTo>
                  <a:lnTo>
                    <a:pt x="5041" y="11304"/>
                  </a:lnTo>
                  <a:cubicBezTo>
                    <a:pt x="5041" y="11372"/>
                    <a:pt x="5095" y="11426"/>
                    <a:pt x="5162" y="11426"/>
                  </a:cubicBezTo>
                  <a:cubicBezTo>
                    <a:pt x="5228" y="11426"/>
                    <a:pt x="5283" y="11372"/>
                    <a:pt x="5283" y="11304"/>
                  </a:cubicBezTo>
                  <a:lnTo>
                    <a:pt x="5283" y="5006"/>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33"/>
            <p:cNvSpPr/>
            <p:nvPr/>
          </p:nvSpPr>
          <p:spPr>
            <a:xfrm>
              <a:off x="5055475" y="1903650"/>
              <a:ext cx="134825" cy="104900"/>
            </a:xfrm>
            <a:custGeom>
              <a:rect b="b" l="l" r="r" t="t"/>
              <a:pathLst>
                <a:path extrusionOk="0" h="4196" w="5393">
                  <a:moveTo>
                    <a:pt x="5256" y="1"/>
                  </a:moveTo>
                  <a:cubicBezTo>
                    <a:pt x="5231" y="1"/>
                    <a:pt x="5205" y="9"/>
                    <a:pt x="5184" y="26"/>
                  </a:cubicBezTo>
                  <a:lnTo>
                    <a:pt x="92" y="3979"/>
                  </a:lnTo>
                  <a:cubicBezTo>
                    <a:pt x="1" y="4050"/>
                    <a:pt x="51" y="4196"/>
                    <a:pt x="166" y="4196"/>
                  </a:cubicBezTo>
                  <a:cubicBezTo>
                    <a:pt x="192" y="4196"/>
                    <a:pt x="219" y="4186"/>
                    <a:pt x="240" y="4171"/>
                  </a:cubicBezTo>
                  <a:lnTo>
                    <a:pt x="5331" y="217"/>
                  </a:lnTo>
                  <a:cubicBezTo>
                    <a:pt x="5384" y="176"/>
                    <a:pt x="5393" y="101"/>
                    <a:pt x="5353" y="48"/>
                  </a:cubicBezTo>
                  <a:cubicBezTo>
                    <a:pt x="5329" y="17"/>
                    <a:pt x="5293" y="1"/>
                    <a:pt x="52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33"/>
            <p:cNvSpPr/>
            <p:nvPr/>
          </p:nvSpPr>
          <p:spPr>
            <a:xfrm>
              <a:off x="1472325" y="2112625"/>
              <a:ext cx="118050" cy="390475"/>
            </a:xfrm>
            <a:custGeom>
              <a:rect b="b" l="l" r="r" t="t"/>
              <a:pathLst>
                <a:path extrusionOk="0" h="15619" w="4722">
                  <a:moveTo>
                    <a:pt x="4611" y="0"/>
                  </a:moveTo>
                  <a:cubicBezTo>
                    <a:pt x="4598" y="0"/>
                    <a:pt x="4584" y="4"/>
                    <a:pt x="4570" y="12"/>
                  </a:cubicBezTo>
                  <a:lnTo>
                    <a:pt x="1" y="2817"/>
                  </a:lnTo>
                  <a:lnTo>
                    <a:pt x="1" y="15619"/>
                  </a:lnTo>
                  <a:lnTo>
                    <a:pt x="4643" y="13405"/>
                  </a:lnTo>
                  <a:cubicBezTo>
                    <a:pt x="4720" y="13367"/>
                    <a:pt x="4682" y="13260"/>
                    <a:pt x="4612" y="13260"/>
                  </a:cubicBezTo>
                  <a:cubicBezTo>
                    <a:pt x="4601" y="13260"/>
                    <a:pt x="4589" y="13263"/>
                    <a:pt x="4577" y="13268"/>
                  </a:cubicBezTo>
                  <a:lnTo>
                    <a:pt x="150" y="15380"/>
                  </a:lnTo>
                  <a:lnTo>
                    <a:pt x="150" y="2902"/>
                  </a:lnTo>
                  <a:lnTo>
                    <a:pt x="4649" y="140"/>
                  </a:lnTo>
                  <a:cubicBezTo>
                    <a:pt x="4721" y="97"/>
                    <a:pt x="4677" y="0"/>
                    <a:pt x="46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2" name="Google Shape;9342;p33"/>
            <p:cNvSpPr/>
            <p:nvPr/>
          </p:nvSpPr>
          <p:spPr>
            <a:xfrm>
              <a:off x="1275075" y="2215975"/>
              <a:ext cx="130000" cy="377225"/>
            </a:xfrm>
            <a:custGeom>
              <a:rect b="b" l="l" r="r" t="t"/>
              <a:pathLst>
                <a:path extrusionOk="0" h="15089" w="5200">
                  <a:moveTo>
                    <a:pt x="5048" y="249"/>
                  </a:moveTo>
                  <a:lnTo>
                    <a:pt x="5048" y="12633"/>
                  </a:lnTo>
                  <a:lnTo>
                    <a:pt x="151" y="14854"/>
                  </a:lnTo>
                  <a:lnTo>
                    <a:pt x="151" y="2800"/>
                  </a:lnTo>
                  <a:lnTo>
                    <a:pt x="5048" y="249"/>
                  </a:lnTo>
                  <a:close/>
                  <a:moveTo>
                    <a:pt x="5200" y="0"/>
                  </a:moveTo>
                  <a:lnTo>
                    <a:pt x="41" y="2688"/>
                  </a:lnTo>
                  <a:lnTo>
                    <a:pt x="0" y="2709"/>
                  </a:lnTo>
                  <a:lnTo>
                    <a:pt x="0" y="15088"/>
                  </a:lnTo>
                  <a:lnTo>
                    <a:pt x="5155" y="12749"/>
                  </a:lnTo>
                  <a:lnTo>
                    <a:pt x="5200" y="12730"/>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3" name="Google Shape;9343;p33"/>
            <p:cNvSpPr/>
            <p:nvPr/>
          </p:nvSpPr>
          <p:spPr>
            <a:xfrm>
              <a:off x="1297375" y="2271325"/>
              <a:ext cx="3775" cy="311450"/>
            </a:xfrm>
            <a:custGeom>
              <a:rect b="b" l="l" r="r" t="t"/>
              <a:pathLst>
                <a:path extrusionOk="0" h="12458" w="151">
                  <a:moveTo>
                    <a:pt x="75" y="1"/>
                  </a:moveTo>
                  <a:cubicBezTo>
                    <a:pt x="38" y="1"/>
                    <a:pt x="0" y="26"/>
                    <a:pt x="0" y="76"/>
                  </a:cubicBezTo>
                  <a:lnTo>
                    <a:pt x="0" y="12383"/>
                  </a:lnTo>
                  <a:cubicBezTo>
                    <a:pt x="0" y="12425"/>
                    <a:pt x="35" y="12458"/>
                    <a:pt x="75" y="12458"/>
                  </a:cubicBezTo>
                  <a:cubicBezTo>
                    <a:pt x="116" y="12458"/>
                    <a:pt x="151" y="12425"/>
                    <a:pt x="151" y="12383"/>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33"/>
            <p:cNvSpPr/>
            <p:nvPr/>
          </p:nvSpPr>
          <p:spPr>
            <a:xfrm>
              <a:off x="1866800" y="1879475"/>
              <a:ext cx="119900" cy="421700"/>
            </a:xfrm>
            <a:custGeom>
              <a:rect b="b" l="l" r="r" t="t"/>
              <a:pathLst>
                <a:path extrusionOk="0" h="16868" w="4796">
                  <a:moveTo>
                    <a:pt x="4683" y="0"/>
                  </a:moveTo>
                  <a:cubicBezTo>
                    <a:pt x="4670" y="0"/>
                    <a:pt x="4656" y="4"/>
                    <a:pt x="4644" y="11"/>
                  </a:cubicBezTo>
                  <a:lnTo>
                    <a:pt x="36" y="2938"/>
                  </a:lnTo>
                  <a:lnTo>
                    <a:pt x="1" y="2960"/>
                  </a:lnTo>
                  <a:lnTo>
                    <a:pt x="1" y="16868"/>
                  </a:lnTo>
                  <a:lnTo>
                    <a:pt x="4719" y="14458"/>
                  </a:lnTo>
                  <a:cubicBezTo>
                    <a:pt x="4795" y="14418"/>
                    <a:pt x="4755" y="14314"/>
                    <a:pt x="4686" y="14314"/>
                  </a:cubicBezTo>
                  <a:cubicBezTo>
                    <a:pt x="4675" y="14314"/>
                    <a:pt x="4663" y="14317"/>
                    <a:pt x="4650" y="14323"/>
                  </a:cubicBezTo>
                  <a:lnTo>
                    <a:pt x="151" y="16622"/>
                  </a:lnTo>
                  <a:lnTo>
                    <a:pt x="151" y="3043"/>
                  </a:lnTo>
                  <a:lnTo>
                    <a:pt x="4724" y="138"/>
                  </a:lnTo>
                  <a:cubicBezTo>
                    <a:pt x="4760" y="115"/>
                    <a:pt x="4770" y="69"/>
                    <a:pt x="4748" y="35"/>
                  </a:cubicBezTo>
                  <a:cubicBezTo>
                    <a:pt x="4733" y="12"/>
                    <a:pt x="4709"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33"/>
            <p:cNvSpPr/>
            <p:nvPr/>
          </p:nvSpPr>
          <p:spPr>
            <a:xfrm>
              <a:off x="1720475" y="1965425"/>
              <a:ext cx="123075" cy="401800"/>
            </a:xfrm>
            <a:custGeom>
              <a:rect b="b" l="l" r="r" t="t"/>
              <a:pathLst>
                <a:path extrusionOk="0" h="16072" w="4923">
                  <a:moveTo>
                    <a:pt x="4773" y="271"/>
                  </a:moveTo>
                  <a:lnTo>
                    <a:pt x="4773" y="13768"/>
                  </a:lnTo>
                  <a:lnTo>
                    <a:pt x="151" y="15839"/>
                  </a:lnTo>
                  <a:lnTo>
                    <a:pt x="151" y="3105"/>
                  </a:lnTo>
                  <a:lnTo>
                    <a:pt x="4773" y="271"/>
                  </a:lnTo>
                  <a:close/>
                  <a:moveTo>
                    <a:pt x="4922" y="0"/>
                  </a:moveTo>
                  <a:lnTo>
                    <a:pt x="0" y="3021"/>
                  </a:lnTo>
                  <a:lnTo>
                    <a:pt x="0" y="16071"/>
                  </a:lnTo>
                  <a:lnTo>
                    <a:pt x="4877" y="13884"/>
                  </a:lnTo>
                  <a:lnTo>
                    <a:pt x="4922" y="13865"/>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33"/>
            <p:cNvSpPr/>
            <p:nvPr/>
          </p:nvSpPr>
          <p:spPr>
            <a:xfrm>
              <a:off x="1739075" y="20287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33"/>
            <p:cNvSpPr/>
            <p:nvPr/>
          </p:nvSpPr>
          <p:spPr>
            <a:xfrm>
              <a:off x="1888575" y="1938525"/>
              <a:ext cx="4175" cy="350350"/>
            </a:xfrm>
            <a:custGeom>
              <a:rect b="b" l="l" r="r" t="t"/>
              <a:pathLst>
                <a:path extrusionOk="0" h="14014" w="167">
                  <a:moveTo>
                    <a:pt x="92" y="1"/>
                  </a:moveTo>
                  <a:cubicBezTo>
                    <a:pt x="49" y="1"/>
                    <a:pt x="16" y="35"/>
                    <a:pt x="16" y="76"/>
                  </a:cubicBezTo>
                  <a:lnTo>
                    <a:pt x="0" y="13938"/>
                  </a:lnTo>
                  <a:cubicBezTo>
                    <a:pt x="0" y="13980"/>
                    <a:pt x="35" y="14013"/>
                    <a:pt x="76" y="14013"/>
                  </a:cubicBezTo>
                  <a:cubicBezTo>
                    <a:pt x="118" y="14013"/>
                    <a:pt x="151" y="13980"/>
                    <a:pt x="151" y="13938"/>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33"/>
            <p:cNvSpPr/>
            <p:nvPr/>
          </p:nvSpPr>
          <p:spPr>
            <a:xfrm>
              <a:off x="2118150" y="1710975"/>
              <a:ext cx="159700" cy="458775"/>
            </a:xfrm>
            <a:custGeom>
              <a:rect b="b" l="l" r="r" t="t"/>
              <a:pathLst>
                <a:path extrusionOk="0" h="18351" w="6388">
                  <a:moveTo>
                    <a:pt x="5921" y="268"/>
                  </a:moveTo>
                  <a:lnTo>
                    <a:pt x="6234" y="14769"/>
                  </a:lnTo>
                  <a:lnTo>
                    <a:pt x="151" y="18096"/>
                  </a:lnTo>
                  <a:lnTo>
                    <a:pt x="151" y="3824"/>
                  </a:lnTo>
                  <a:lnTo>
                    <a:pt x="5921" y="268"/>
                  </a:lnTo>
                  <a:close/>
                  <a:moveTo>
                    <a:pt x="6065" y="1"/>
                  </a:moveTo>
                  <a:lnTo>
                    <a:pt x="36" y="3717"/>
                  </a:lnTo>
                  <a:lnTo>
                    <a:pt x="0" y="3740"/>
                  </a:lnTo>
                  <a:lnTo>
                    <a:pt x="0" y="18351"/>
                  </a:lnTo>
                  <a:lnTo>
                    <a:pt x="6387" y="14857"/>
                  </a:lnTo>
                  <a:lnTo>
                    <a:pt x="606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33"/>
            <p:cNvSpPr/>
            <p:nvPr/>
          </p:nvSpPr>
          <p:spPr>
            <a:xfrm>
              <a:off x="2304250" y="1586750"/>
              <a:ext cx="168125" cy="482200"/>
            </a:xfrm>
            <a:custGeom>
              <a:rect b="b" l="l" r="r" t="t"/>
              <a:pathLst>
                <a:path extrusionOk="0" h="19288" w="6725">
                  <a:moveTo>
                    <a:pt x="6615" y="0"/>
                  </a:moveTo>
                  <a:cubicBezTo>
                    <a:pt x="6602" y="0"/>
                    <a:pt x="6588" y="4"/>
                    <a:pt x="6574" y="14"/>
                  </a:cubicBezTo>
                  <a:lnTo>
                    <a:pt x="36" y="4084"/>
                  </a:lnTo>
                  <a:lnTo>
                    <a:pt x="0" y="4107"/>
                  </a:lnTo>
                  <a:lnTo>
                    <a:pt x="0" y="19287"/>
                  </a:lnTo>
                  <a:lnTo>
                    <a:pt x="6648" y="15923"/>
                  </a:lnTo>
                  <a:cubicBezTo>
                    <a:pt x="6685" y="15905"/>
                    <a:pt x="6699" y="15858"/>
                    <a:pt x="6681" y="15821"/>
                  </a:cubicBezTo>
                  <a:cubicBezTo>
                    <a:pt x="6667" y="15796"/>
                    <a:pt x="6640" y="15781"/>
                    <a:pt x="6612" y="15781"/>
                  </a:cubicBezTo>
                  <a:cubicBezTo>
                    <a:pt x="6601" y="15781"/>
                    <a:pt x="6590" y="15783"/>
                    <a:pt x="6579" y="15788"/>
                  </a:cubicBezTo>
                  <a:lnTo>
                    <a:pt x="151" y="19043"/>
                  </a:lnTo>
                  <a:lnTo>
                    <a:pt x="151" y="4191"/>
                  </a:lnTo>
                  <a:lnTo>
                    <a:pt x="6653" y="140"/>
                  </a:lnTo>
                  <a:cubicBezTo>
                    <a:pt x="6724" y="96"/>
                    <a:pt x="6681" y="0"/>
                    <a:pt x="66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33"/>
            <p:cNvSpPr/>
            <p:nvPr/>
          </p:nvSpPr>
          <p:spPr>
            <a:xfrm>
              <a:off x="2136250" y="17924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4"/>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1" name="Google Shape;9351;p33"/>
            <p:cNvSpPr/>
            <p:nvPr/>
          </p:nvSpPr>
          <p:spPr>
            <a:xfrm>
              <a:off x="2324625" y="1675875"/>
              <a:ext cx="3800" cy="380225"/>
            </a:xfrm>
            <a:custGeom>
              <a:rect b="b" l="l" r="r" t="t"/>
              <a:pathLst>
                <a:path extrusionOk="0" h="15209" w="152">
                  <a:moveTo>
                    <a:pt x="76" y="0"/>
                  </a:moveTo>
                  <a:cubicBezTo>
                    <a:pt x="38" y="0"/>
                    <a:pt x="1" y="25"/>
                    <a:pt x="1" y="75"/>
                  </a:cubicBezTo>
                  <a:lnTo>
                    <a:pt x="1" y="15133"/>
                  </a:lnTo>
                  <a:cubicBezTo>
                    <a:pt x="1" y="15174"/>
                    <a:pt x="34" y="15208"/>
                    <a:pt x="76" y="15208"/>
                  </a:cubicBezTo>
                  <a:cubicBezTo>
                    <a:pt x="117" y="15208"/>
                    <a:pt x="151" y="15174"/>
                    <a:pt x="151" y="15133"/>
                  </a:cubicBezTo>
                  <a:lnTo>
                    <a:pt x="151" y="75"/>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33"/>
            <p:cNvSpPr/>
            <p:nvPr/>
          </p:nvSpPr>
          <p:spPr>
            <a:xfrm>
              <a:off x="2623975" y="1395875"/>
              <a:ext cx="153325" cy="507750"/>
            </a:xfrm>
            <a:custGeom>
              <a:rect b="b" l="l" r="r" t="t"/>
              <a:pathLst>
                <a:path extrusionOk="0" h="20310" w="6133">
                  <a:moveTo>
                    <a:pt x="5981" y="277"/>
                  </a:moveTo>
                  <a:lnTo>
                    <a:pt x="5981" y="16874"/>
                  </a:lnTo>
                  <a:lnTo>
                    <a:pt x="151" y="20055"/>
                  </a:lnTo>
                  <a:lnTo>
                    <a:pt x="151" y="3998"/>
                  </a:lnTo>
                  <a:lnTo>
                    <a:pt x="5981" y="277"/>
                  </a:lnTo>
                  <a:close/>
                  <a:moveTo>
                    <a:pt x="6132" y="1"/>
                  </a:moveTo>
                  <a:lnTo>
                    <a:pt x="36" y="3893"/>
                  </a:lnTo>
                  <a:lnTo>
                    <a:pt x="0" y="3916"/>
                  </a:lnTo>
                  <a:lnTo>
                    <a:pt x="0" y="20309"/>
                  </a:lnTo>
                  <a:lnTo>
                    <a:pt x="6094" y="16985"/>
                  </a:lnTo>
                  <a:lnTo>
                    <a:pt x="6132" y="16964"/>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33"/>
            <p:cNvSpPr/>
            <p:nvPr/>
          </p:nvSpPr>
          <p:spPr>
            <a:xfrm>
              <a:off x="2819650" y="1239900"/>
              <a:ext cx="186675" cy="555625"/>
            </a:xfrm>
            <a:custGeom>
              <a:rect b="b" l="l" r="r" t="t"/>
              <a:pathLst>
                <a:path extrusionOk="0" h="22225" w="7467">
                  <a:moveTo>
                    <a:pt x="7318" y="285"/>
                  </a:moveTo>
                  <a:lnTo>
                    <a:pt x="7318" y="17872"/>
                  </a:lnTo>
                  <a:lnTo>
                    <a:pt x="151" y="21965"/>
                  </a:lnTo>
                  <a:lnTo>
                    <a:pt x="151" y="5146"/>
                  </a:lnTo>
                  <a:lnTo>
                    <a:pt x="7318" y="285"/>
                  </a:lnTo>
                  <a:close/>
                  <a:moveTo>
                    <a:pt x="7467" y="1"/>
                  </a:moveTo>
                  <a:lnTo>
                    <a:pt x="33" y="5043"/>
                  </a:lnTo>
                  <a:lnTo>
                    <a:pt x="0" y="5065"/>
                  </a:lnTo>
                  <a:lnTo>
                    <a:pt x="0" y="22225"/>
                  </a:lnTo>
                  <a:lnTo>
                    <a:pt x="7430" y="17982"/>
                  </a:lnTo>
                  <a:lnTo>
                    <a:pt x="7467" y="17960"/>
                  </a:lnTo>
                  <a:lnTo>
                    <a:pt x="746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33"/>
            <p:cNvSpPr/>
            <p:nvPr/>
          </p:nvSpPr>
          <p:spPr>
            <a:xfrm>
              <a:off x="2642075" y="1481350"/>
              <a:ext cx="3775" cy="414075"/>
            </a:xfrm>
            <a:custGeom>
              <a:rect b="b" l="l" r="r" t="t"/>
              <a:pathLst>
                <a:path extrusionOk="0" h="16563" w="151">
                  <a:moveTo>
                    <a:pt x="75" y="0"/>
                  </a:moveTo>
                  <a:cubicBezTo>
                    <a:pt x="38" y="0"/>
                    <a:pt x="0" y="25"/>
                    <a:pt x="0" y="75"/>
                  </a:cubicBezTo>
                  <a:lnTo>
                    <a:pt x="0" y="16487"/>
                  </a:lnTo>
                  <a:cubicBezTo>
                    <a:pt x="0" y="16529"/>
                    <a:pt x="34" y="16562"/>
                    <a:pt x="75" y="16562"/>
                  </a:cubicBezTo>
                  <a:cubicBezTo>
                    <a:pt x="118" y="16562"/>
                    <a:pt x="151" y="16529"/>
                    <a:pt x="151" y="16487"/>
                  </a:cubicBezTo>
                  <a:lnTo>
                    <a:pt x="151" y="75"/>
                  </a:lnTo>
                  <a:cubicBezTo>
                    <a:pt x="151" y="25"/>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33"/>
            <p:cNvSpPr/>
            <p:nvPr/>
          </p:nvSpPr>
          <p:spPr>
            <a:xfrm>
              <a:off x="2835600" y="1354825"/>
              <a:ext cx="3800" cy="428150"/>
            </a:xfrm>
            <a:custGeom>
              <a:rect b="b" l="l" r="r" t="t"/>
              <a:pathLst>
                <a:path extrusionOk="0" h="17126" w="152">
                  <a:moveTo>
                    <a:pt x="76" y="1"/>
                  </a:moveTo>
                  <a:cubicBezTo>
                    <a:pt x="38" y="1"/>
                    <a:pt x="0" y="26"/>
                    <a:pt x="0" y="76"/>
                  </a:cubicBezTo>
                  <a:lnTo>
                    <a:pt x="0" y="17050"/>
                  </a:lnTo>
                  <a:cubicBezTo>
                    <a:pt x="0" y="17091"/>
                    <a:pt x="33" y="17126"/>
                    <a:pt x="76" y="17126"/>
                  </a:cubicBezTo>
                  <a:cubicBezTo>
                    <a:pt x="117" y="17126"/>
                    <a:pt x="151" y="17091"/>
                    <a:pt x="150" y="17050"/>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33"/>
            <p:cNvSpPr/>
            <p:nvPr/>
          </p:nvSpPr>
          <p:spPr>
            <a:xfrm>
              <a:off x="1472325" y="2584125"/>
              <a:ext cx="117950" cy="376625"/>
            </a:xfrm>
            <a:custGeom>
              <a:rect b="b" l="l" r="r" t="t"/>
              <a:pathLst>
                <a:path extrusionOk="0" h="15065" w="4718">
                  <a:moveTo>
                    <a:pt x="4610" y="0"/>
                  </a:moveTo>
                  <a:cubicBezTo>
                    <a:pt x="4600" y="0"/>
                    <a:pt x="4588" y="3"/>
                    <a:pt x="4577" y="8"/>
                  </a:cubicBezTo>
                  <a:lnTo>
                    <a:pt x="1" y="2269"/>
                  </a:lnTo>
                  <a:lnTo>
                    <a:pt x="1" y="15064"/>
                  </a:lnTo>
                  <a:lnTo>
                    <a:pt x="4635" y="13406"/>
                  </a:lnTo>
                  <a:cubicBezTo>
                    <a:pt x="4673" y="13391"/>
                    <a:pt x="4694" y="13348"/>
                    <a:pt x="4680" y="13309"/>
                  </a:cubicBezTo>
                  <a:cubicBezTo>
                    <a:pt x="4669" y="13278"/>
                    <a:pt x="4640" y="13259"/>
                    <a:pt x="4609" y="13259"/>
                  </a:cubicBezTo>
                  <a:cubicBezTo>
                    <a:pt x="4600" y="13259"/>
                    <a:pt x="4592" y="13260"/>
                    <a:pt x="4583" y="13263"/>
                  </a:cubicBezTo>
                  <a:lnTo>
                    <a:pt x="150" y="14849"/>
                  </a:lnTo>
                  <a:lnTo>
                    <a:pt x="150" y="2363"/>
                  </a:lnTo>
                  <a:lnTo>
                    <a:pt x="4643" y="143"/>
                  </a:lnTo>
                  <a:cubicBezTo>
                    <a:pt x="4717" y="103"/>
                    <a:pt x="4679" y="0"/>
                    <a:pt x="46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33"/>
            <p:cNvSpPr/>
            <p:nvPr/>
          </p:nvSpPr>
          <p:spPr>
            <a:xfrm>
              <a:off x="1275075" y="2665725"/>
              <a:ext cx="130000" cy="361500"/>
            </a:xfrm>
            <a:custGeom>
              <a:rect b="b" l="l" r="r" t="t"/>
              <a:pathLst>
                <a:path extrusionOk="0" h="14460" w="5200">
                  <a:moveTo>
                    <a:pt x="5048" y="223"/>
                  </a:moveTo>
                  <a:lnTo>
                    <a:pt x="5048" y="12614"/>
                  </a:lnTo>
                  <a:lnTo>
                    <a:pt x="151" y="14250"/>
                  </a:lnTo>
                  <a:lnTo>
                    <a:pt x="151" y="2189"/>
                  </a:lnTo>
                  <a:lnTo>
                    <a:pt x="5048" y="223"/>
                  </a:lnTo>
                  <a:close/>
                  <a:moveTo>
                    <a:pt x="5200" y="1"/>
                  </a:moveTo>
                  <a:lnTo>
                    <a:pt x="0" y="2087"/>
                  </a:lnTo>
                  <a:lnTo>
                    <a:pt x="0" y="14460"/>
                  </a:lnTo>
                  <a:lnTo>
                    <a:pt x="5148" y="12739"/>
                  </a:lnTo>
                  <a:lnTo>
                    <a:pt x="5200" y="12722"/>
                  </a:lnTo>
                  <a:lnTo>
                    <a:pt x="520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33"/>
            <p:cNvSpPr/>
            <p:nvPr/>
          </p:nvSpPr>
          <p:spPr>
            <a:xfrm>
              <a:off x="1297375" y="2708350"/>
              <a:ext cx="3775" cy="311450"/>
            </a:xfrm>
            <a:custGeom>
              <a:rect b="b" l="l" r="r" t="t"/>
              <a:pathLst>
                <a:path extrusionOk="0" h="12458" w="151">
                  <a:moveTo>
                    <a:pt x="75" y="0"/>
                  </a:moveTo>
                  <a:cubicBezTo>
                    <a:pt x="38" y="0"/>
                    <a:pt x="0" y="26"/>
                    <a:pt x="0" y="76"/>
                  </a:cubicBezTo>
                  <a:lnTo>
                    <a:pt x="0" y="12382"/>
                  </a:lnTo>
                  <a:cubicBezTo>
                    <a:pt x="0" y="12423"/>
                    <a:pt x="35" y="12457"/>
                    <a:pt x="75" y="12457"/>
                  </a:cubicBezTo>
                  <a:cubicBezTo>
                    <a:pt x="116" y="12457"/>
                    <a:pt x="151" y="12423"/>
                    <a:pt x="151" y="12382"/>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33"/>
            <p:cNvSpPr/>
            <p:nvPr/>
          </p:nvSpPr>
          <p:spPr>
            <a:xfrm>
              <a:off x="1866800" y="2398300"/>
              <a:ext cx="119875" cy="407675"/>
            </a:xfrm>
            <a:custGeom>
              <a:rect b="b" l="l" r="r" t="t"/>
              <a:pathLst>
                <a:path extrusionOk="0" h="16307" w="4795">
                  <a:moveTo>
                    <a:pt x="4683" y="0"/>
                  </a:moveTo>
                  <a:cubicBezTo>
                    <a:pt x="4672" y="0"/>
                    <a:pt x="4660" y="3"/>
                    <a:pt x="4649" y="9"/>
                  </a:cubicBezTo>
                  <a:lnTo>
                    <a:pt x="42" y="2384"/>
                  </a:lnTo>
                  <a:lnTo>
                    <a:pt x="1" y="2406"/>
                  </a:lnTo>
                  <a:lnTo>
                    <a:pt x="1" y="16307"/>
                  </a:lnTo>
                  <a:lnTo>
                    <a:pt x="4711" y="14462"/>
                  </a:lnTo>
                  <a:cubicBezTo>
                    <a:pt x="4794" y="14430"/>
                    <a:pt x="4760" y="14316"/>
                    <a:pt x="4686" y="14316"/>
                  </a:cubicBezTo>
                  <a:cubicBezTo>
                    <a:pt x="4677" y="14316"/>
                    <a:pt x="4666" y="14318"/>
                    <a:pt x="4656" y="14322"/>
                  </a:cubicBezTo>
                  <a:lnTo>
                    <a:pt x="151" y="16085"/>
                  </a:lnTo>
                  <a:lnTo>
                    <a:pt x="151" y="2498"/>
                  </a:lnTo>
                  <a:lnTo>
                    <a:pt x="4718" y="144"/>
                  </a:lnTo>
                  <a:cubicBezTo>
                    <a:pt x="4755" y="124"/>
                    <a:pt x="4769" y="79"/>
                    <a:pt x="4751" y="42"/>
                  </a:cubicBezTo>
                  <a:cubicBezTo>
                    <a:pt x="4738" y="16"/>
                    <a:pt x="4711" y="0"/>
                    <a:pt x="4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33"/>
            <p:cNvSpPr/>
            <p:nvPr/>
          </p:nvSpPr>
          <p:spPr>
            <a:xfrm>
              <a:off x="1720475" y="2467650"/>
              <a:ext cx="123100" cy="386850"/>
            </a:xfrm>
            <a:custGeom>
              <a:rect b="b" l="l" r="r" t="t"/>
              <a:pathLst>
                <a:path extrusionOk="0" h="15474" w="4924">
                  <a:moveTo>
                    <a:pt x="4773" y="242"/>
                  </a:moveTo>
                  <a:lnTo>
                    <a:pt x="4773" y="13747"/>
                  </a:lnTo>
                  <a:lnTo>
                    <a:pt x="151" y="15265"/>
                  </a:lnTo>
                  <a:lnTo>
                    <a:pt x="151" y="2525"/>
                  </a:lnTo>
                  <a:lnTo>
                    <a:pt x="4773" y="242"/>
                  </a:lnTo>
                  <a:close/>
                  <a:moveTo>
                    <a:pt x="4924" y="0"/>
                  </a:moveTo>
                  <a:lnTo>
                    <a:pt x="41" y="2410"/>
                  </a:lnTo>
                  <a:lnTo>
                    <a:pt x="0" y="2430"/>
                  </a:lnTo>
                  <a:lnTo>
                    <a:pt x="0" y="15474"/>
                  </a:lnTo>
                  <a:lnTo>
                    <a:pt x="4872" y="13872"/>
                  </a:lnTo>
                  <a:lnTo>
                    <a:pt x="4924" y="13855"/>
                  </a:lnTo>
                  <a:lnTo>
                    <a:pt x="492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33"/>
            <p:cNvSpPr/>
            <p:nvPr/>
          </p:nvSpPr>
          <p:spPr>
            <a:xfrm>
              <a:off x="1739075" y="2518525"/>
              <a:ext cx="3775" cy="328975"/>
            </a:xfrm>
            <a:custGeom>
              <a:rect b="b" l="l" r="r" t="t"/>
              <a:pathLst>
                <a:path extrusionOk="0" h="13159" w="151">
                  <a:moveTo>
                    <a:pt x="76" y="0"/>
                  </a:moveTo>
                  <a:cubicBezTo>
                    <a:pt x="38" y="0"/>
                    <a:pt x="0" y="25"/>
                    <a:pt x="0" y="75"/>
                  </a:cubicBezTo>
                  <a:lnTo>
                    <a:pt x="0" y="13083"/>
                  </a:lnTo>
                  <a:cubicBezTo>
                    <a:pt x="0" y="13124"/>
                    <a:pt x="33" y="13159"/>
                    <a:pt x="76" y="13159"/>
                  </a:cubicBezTo>
                  <a:cubicBezTo>
                    <a:pt x="117" y="13159"/>
                    <a:pt x="151" y="13124"/>
                    <a:pt x="151" y="13083"/>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33"/>
            <p:cNvSpPr/>
            <p:nvPr/>
          </p:nvSpPr>
          <p:spPr>
            <a:xfrm>
              <a:off x="1888575" y="2446275"/>
              <a:ext cx="4175" cy="350300"/>
            </a:xfrm>
            <a:custGeom>
              <a:rect b="b" l="l" r="r" t="t"/>
              <a:pathLst>
                <a:path extrusionOk="0" h="14012" w="167">
                  <a:moveTo>
                    <a:pt x="92" y="0"/>
                  </a:moveTo>
                  <a:cubicBezTo>
                    <a:pt x="49" y="0"/>
                    <a:pt x="16" y="35"/>
                    <a:pt x="16" y="76"/>
                  </a:cubicBezTo>
                  <a:lnTo>
                    <a:pt x="0" y="13936"/>
                  </a:lnTo>
                  <a:cubicBezTo>
                    <a:pt x="0" y="13977"/>
                    <a:pt x="35" y="14011"/>
                    <a:pt x="76" y="14011"/>
                  </a:cubicBezTo>
                  <a:cubicBezTo>
                    <a:pt x="118" y="14011"/>
                    <a:pt x="151" y="13977"/>
                    <a:pt x="151" y="13936"/>
                  </a:cubicBezTo>
                  <a:lnTo>
                    <a:pt x="167" y="76"/>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33"/>
            <p:cNvSpPr/>
            <p:nvPr/>
          </p:nvSpPr>
          <p:spPr>
            <a:xfrm>
              <a:off x="2118150" y="2264125"/>
              <a:ext cx="159700" cy="440450"/>
            </a:xfrm>
            <a:custGeom>
              <a:rect b="b" l="l" r="r" t="t"/>
              <a:pathLst>
                <a:path extrusionOk="0" h="17618" w="6388">
                  <a:moveTo>
                    <a:pt x="5921" y="241"/>
                  </a:moveTo>
                  <a:lnTo>
                    <a:pt x="6234" y="14789"/>
                  </a:lnTo>
                  <a:lnTo>
                    <a:pt x="151" y="17389"/>
                  </a:lnTo>
                  <a:lnTo>
                    <a:pt x="151" y="3107"/>
                  </a:lnTo>
                  <a:lnTo>
                    <a:pt x="5921" y="241"/>
                  </a:lnTo>
                  <a:close/>
                  <a:moveTo>
                    <a:pt x="6066" y="1"/>
                  </a:moveTo>
                  <a:lnTo>
                    <a:pt x="41" y="2994"/>
                  </a:lnTo>
                  <a:lnTo>
                    <a:pt x="0" y="3015"/>
                  </a:lnTo>
                  <a:lnTo>
                    <a:pt x="0" y="17617"/>
                  </a:lnTo>
                  <a:lnTo>
                    <a:pt x="6340" y="14908"/>
                  </a:lnTo>
                  <a:lnTo>
                    <a:pt x="6387" y="14888"/>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33"/>
            <p:cNvSpPr/>
            <p:nvPr/>
          </p:nvSpPr>
          <p:spPr>
            <a:xfrm>
              <a:off x="2304250" y="2163650"/>
              <a:ext cx="168150" cy="462350"/>
            </a:xfrm>
            <a:custGeom>
              <a:rect b="b" l="l" r="r" t="t"/>
              <a:pathLst>
                <a:path extrusionOk="0" h="18494" w="6726">
                  <a:moveTo>
                    <a:pt x="6615" y="1"/>
                  </a:moveTo>
                  <a:cubicBezTo>
                    <a:pt x="6604" y="1"/>
                    <a:pt x="6592" y="3"/>
                    <a:pt x="6579" y="10"/>
                  </a:cubicBezTo>
                  <a:lnTo>
                    <a:pt x="0" y="3321"/>
                  </a:lnTo>
                  <a:lnTo>
                    <a:pt x="0" y="18493"/>
                  </a:lnTo>
                  <a:lnTo>
                    <a:pt x="6641" y="15927"/>
                  </a:lnTo>
                  <a:cubicBezTo>
                    <a:pt x="6724" y="15896"/>
                    <a:pt x="6691" y="15781"/>
                    <a:pt x="6617" y="15781"/>
                  </a:cubicBezTo>
                  <a:cubicBezTo>
                    <a:pt x="6608" y="15781"/>
                    <a:pt x="6598" y="15783"/>
                    <a:pt x="6587" y="15787"/>
                  </a:cubicBezTo>
                  <a:lnTo>
                    <a:pt x="151" y="18274"/>
                  </a:lnTo>
                  <a:lnTo>
                    <a:pt x="151" y="3415"/>
                  </a:lnTo>
                  <a:lnTo>
                    <a:pt x="6648" y="145"/>
                  </a:lnTo>
                  <a:cubicBezTo>
                    <a:pt x="6725" y="106"/>
                    <a:pt x="6685"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33"/>
            <p:cNvSpPr/>
            <p:nvPr/>
          </p:nvSpPr>
          <p:spPr>
            <a:xfrm>
              <a:off x="2136250" y="2329775"/>
              <a:ext cx="3775" cy="363775"/>
            </a:xfrm>
            <a:custGeom>
              <a:rect b="b" l="l" r="r" t="t"/>
              <a:pathLst>
                <a:path extrusionOk="0" h="14551" w="151">
                  <a:moveTo>
                    <a:pt x="76" y="0"/>
                  </a:moveTo>
                  <a:cubicBezTo>
                    <a:pt x="38" y="0"/>
                    <a:pt x="0" y="25"/>
                    <a:pt x="0" y="76"/>
                  </a:cubicBezTo>
                  <a:lnTo>
                    <a:pt x="0" y="14475"/>
                  </a:lnTo>
                  <a:cubicBezTo>
                    <a:pt x="0" y="14516"/>
                    <a:pt x="33" y="14550"/>
                    <a:pt x="76" y="14550"/>
                  </a:cubicBezTo>
                  <a:cubicBezTo>
                    <a:pt x="117" y="14550"/>
                    <a:pt x="151" y="14516"/>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33"/>
            <p:cNvSpPr/>
            <p:nvPr/>
          </p:nvSpPr>
          <p:spPr>
            <a:xfrm>
              <a:off x="2324625" y="2235700"/>
              <a:ext cx="3800" cy="380225"/>
            </a:xfrm>
            <a:custGeom>
              <a:rect b="b" l="l" r="r" t="t"/>
              <a:pathLst>
                <a:path extrusionOk="0" h="15209" w="152">
                  <a:moveTo>
                    <a:pt x="76" y="0"/>
                  </a:moveTo>
                  <a:cubicBezTo>
                    <a:pt x="38" y="0"/>
                    <a:pt x="1" y="25"/>
                    <a:pt x="1" y="76"/>
                  </a:cubicBezTo>
                  <a:lnTo>
                    <a:pt x="1" y="15133"/>
                  </a:lnTo>
                  <a:cubicBezTo>
                    <a:pt x="1" y="15174"/>
                    <a:pt x="34" y="15207"/>
                    <a:pt x="76" y="15208"/>
                  </a:cubicBezTo>
                  <a:cubicBezTo>
                    <a:pt x="117" y="15207"/>
                    <a:pt x="151" y="15174"/>
                    <a:pt x="151" y="15133"/>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33"/>
            <p:cNvSpPr/>
            <p:nvPr/>
          </p:nvSpPr>
          <p:spPr>
            <a:xfrm>
              <a:off x="2623975" y="2009725"/>
              <a:ext cx="153325" cy="489200"/>
            </a:xfrm>
            <a:custGeom>
              <a:rect b="b" l="l" r="r" t="t"/>
              <a:pathLst>
                <a:path extrusionOk="0" h="19568" w="6133">
                  <a:moveTo>
                    <a:pt x="5981" y="249"/>
                  </a:moveTo>
                  <a:lnTo>
                    <a:pt x="5981" y="16855"/>
                  </a:lnTo>
                  <a:lnTo>
                    <a:pt x="151" y="19339"/>
                  </a:lnTo>
                  <a:lnTo>
                    <a:pt x="151" y="3273"/>
                  </a:lnTo>
                  <a:lnTo>
                    <a:pt x="5981" y="249"/>
                  </a:lnTo>
                  <a:close/>
                  <a:moveTo>
                    <a:pt x="6132" y="0"/>
                  </a:moveTo>
                  <a:lnTo>
                    <a:pt x="0" y="3182"/>
                  </a:lnTo>
                  <a:lnTo>
                    <a:pt x="0" y="19567"/>
                  </a:lnTo>
                  <a:lnTo>
                    <a:pt x="6132" y="16954"/>
                  </a:lnTo>
                  <a:lnTo>
                    <a:pt x="613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33"/>
            <p:cNvSpPr/>
            <p:nvPr/>
          </p:nvSpPr>
          <p:spPr>
            <a:xfrm>
              <a:off x="2819650" y="1881125"/>
              <a:ext cx="186725" cy="533075"/>
            </a:xfrm>
            <a:custGeom>
              <a:rect b="b" l="l" r="r" t="t"/>
              <a:pathLst>
                <a:path extrusionOk="0" h="21323" w="7469">
                  <a:moveTo>
                    <a:pt x="7318" y="257"/>
                  </a:moveTo>
                  <a:lnTo>
                    <a:pt x="7318" y="17852"/>
                  </a:lnTo>
                  <a:lnTo>
                    <a:pt x="151" y="21088"/>
                  </a:lnTo>
                  <a:lnTo>
                    <a:pt x="151" y="4262"/>
                  </a:lnTo>
                  <a:lnTo>
                    <a:pt x="7318" y="257"/>
                  </a:lnTo>
                  <a:close/>
                  <a:moveTo>
                    <a:pt x="7468" y="1"/>
                  </a:moveTo>
                  <a:lnTo>
                    <a:pt x="0" y="4173"/>
                  </a:lnTo>
                  <a:lnTo>
                    <a:pt x="0" y="21322"/>
                  </a:lnTo>
                  <a:lnTo>
                    <a:pt x="7423" y="17970"/>
                  </a:lnTo>
                  <a:lnTo>
                    <a:pt x="7468" y="17950"/>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33"/>
            <p:cNvSpPr/>
            <p:nvPr/>
          </p:nvSpPr>
          <p:spPr>
            <a:xfrm>
              <a:off x="2642100" y="2079125"/>
              <a:ext cx="3800" cy="414075"/>
            </a:xfrm>
            <a:custGeom>
              <a:rect b="b" l="l" r="r" t="t"/>
              <a:pathLst>
                <a:path extrusionOk="0" h="16563" w="152">
                  <a:moveTo>
                    <a:pt x="76" y="0"/>
                  </a:moveTo>
                  <a:cubicBezTo>
                    <a:pt x="38" y="0"/>
                    <a:pt x="0" y="25"/>
                    <a:pt x="0" y="76"/>
                  </a:cubicBezTo>
                  <a:lnTo>
                    <a:pt x="0" y="16489"/>
                  </a:lnTo>
                  <a:cubicBezTo>
                    <a:pt x="0" y="16530"/>
                    <a:pt x="33" y="16563"/>
                    <a:pt x="74" y="16563"/>
                  </a:cubicBezTo>
                  <a:cubicBezTo>
                    <a:pt x="117" y="16563"/>
                    <a:pt x="150" y="16530"/>
                    <a:pt x="151" y="16489"/>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33"/>
            <p:cNvSpPr/>
            <p:nvPr/>
          </p:nvSpPr>
          <p:spPr>
            <a:xfrm>
              <a:off x="2835600" y="1975725"/>
              <a:ext cx="3775" cy="428150"/>
            </a:xfrm>
            <a:custGeom>
              <a:rect b="b" l="l" r="r" t="t"/>
              <a:pathLst>
                <a:path extrusionOk="0" h="17126" w="151">
                  <a:moveTo>
                    <a:pt x="76" y="1"/>
                  </a:moveTo>
                  <a:cubicBezTo>
                    <a:pt x="38" y="1"/>
                    <a:pt x="0" y="26"/>
                    <a:pt x="0" y="76"/>
                  </a:cubicBezTo>
                  <a:lnTo>
                    <a:pt x="0" y="17051"/>
                  </a:lnTo>
                  <a:cubicBezTo>
                    <a:pt x="0" y="17091"/>
                    <a:pt x="33" y="17126"/>
                    <a:pt x="76" y="17126"/>
                  </a:cubicBezTo>
                  <a:cubicBezTo>
                    <a:pt x="117" y="17126"/>
                    <a:pt x="150" y="17091"/>
                    <a:pt x="150" y="17051"/>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33"/>
            <p:cNvSpPr/>
            <p:nvPr/>
          </p:nvSpPr>
          <p:spPr>
            <a:xfrm>
              <a:off x="1472325" y="3098050"/>
              <a:ext cx="118025" cy="358525"/>
            </a:xfrm>
            <a:custGeom>
              <a:rect b="b" l="l" r="r" t="t"/>
              <a:pathLst>
                <a:path extrusionOk="0" h="14341" w="4721">
                  <a:moveTo>
                    <a:pt x="4613" y="0"/>
                  </a:moveTo>
                  <a:cubicBezTo>
                    <a:pt x="4604" y="0"/>
                    <a:pt x="4595" y="2"/>
                    <a:pt x="4586" y="5"/>
                  </a:cubicBezTo>
                  <a:lnTo>
                    <a:pt x="1" y="1553"/>
                  </a:lnTo>
                  <a:lnTo>
                    <a:pt x="1" y="14341"/>
                  </a:lnTo>
                  <a:lnTo>
                    <a:pt x="4624" y="13411"/>
                  </a:lnTo>
                  <a:cubicBezTo>
                    <a:pt x="4665" y="13403"/>
                    <a:pt x="4692" y="13363"/>
                    <a:pt x="4684" y="13322"/>
                  </a:cubicBezTo>
                  <a:cubicBezTo>
                    <a:pt x="4677" y="13286"/>
                    <a:pt x="4646" y="13261"/>
                    <a:pt x="4611" y="13261"/>
                  </a:cubicBezTo>
                  <a:cubicBezTo>
                    <a:pt x="4606" y="13261"/>
                    <a:pt x="4600" y="13261"/>
                    <a:pt x="4595" y="13263"/>
                  </a:cubicBezTo>
                  <a:lnTo>
                    <a:pt x="152" y="14157"/>
                  </a:lnTo>
                  <a:lnTo>
                    <a:pt x="152" y="1662"/>
                  </a:lnTo>
                  <a:lnTo>
                    <a:pt x="4635" y="148"/>
                  </a:lnTo>
                  <a:cubicBezTo>
                    <a:pt x="4720" y="119"/>
                    <a:pt x="4689"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33"/>
            <p:cNvSpPr/>
            <p:nvPr/>
          </p:nvSpPr>
          <p:spPr>
            <a:xfrm>
              <a:off x="1275075" y="3151250"/>
              <a:ext cx="130000" cy="341000"/>
            </a:xfrm>
            <a:custGeom>
              <a:rect b="b" l="l" r="r" t="t"/>
              <a:pathLst>
                <a:path extrusionOk="0" h="13640" w="5200">
                  <a:moveTo>
                    <a:pt x="5048" y="192"/>
                  </a:moveTo>
                  <a:lnTo>
                    <a:pt x="5048" y="12588"/>
                  </a:lnTo>
                  <a:lnTo>
                    <a:pt x="151" y="13459"/>
                  </a:lnTo>
                  <a:lnTo>
                    <a:pt x="151" y="1391"/>
                  </a:lnTo>
                  <a:lnTo>
                    <a:pt x="5048" y="192"/>
                  </a:lnTo>
                  <a:close/>
                  <a:moveTo>
                    <a:pt x="5200" y="0"/>
                  </a:moveTo>
                  <a:lnTo>
                    <a:pt x="57" y="1259"/>
                  </a:lnTo>
                  <a:lnTo>
                    <a:pt x="0" y="1274"/>
                  </a:lnTo>
                  <a:lnTo>
                    <a:pt x="0" y="13640"/>
                  </a:lnTo>
                  <a:lnTo>
                    <a:pt x="5200" y="12715"/>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33"/>
            <p:cNvSpPr/>
            <p:nvPr/>
          </p:nvSpPr>
          <p:spPr>
            <a:xfrm>
              <a:off x="1297375" y="3177200"/>
              <a:ext cx="3775" cy="311500"/>
            </a:xfrm>
            <a:custGeom>
              <a:rect b="b" l="l" r="r" t="t"/>
              <a:pathLst>
                <a:path extrusionOk="0" h="12460" w="151">
                  <a:moveTo>
                    <a:pt x="75" y="1"/>
                  </a:moveTo>
                  <a:cubicBezTo>
                    <a:pt x="38" y="1"/>
                    <a:pt x="0" y="26"/>
                    <a:pt x="0" y="76"/>
                  </a:cubicBezTo>
                  <a:lnTo>
                    <a:pt x="0" y="12382"/>
                  </a:lnTo>
                  <a:cubicBezTo>
                    <a:pt x="0" y="12425"/>
                    <a:pt x="35" y="12459"/>
                    <a:pt x="75" y="12459"/>
                  </a:cubicBezTo>
                  <a:cubicBezTo>
                    <a:pt x="116"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33"/>
            <p:cNvSpPr/>
            <p:nvPr/>
          </p:nvSpPr>
          <p:spPr>
            <a:xfrm>
              <a:off x="1866800" y="2974200"/>
              <a:ext cx="119850" cy="389300"/>
            </a:xfrm>
            <a:custGeom>
              <a:rect b="b" l="l" r="r" t="t"/>
              <a:pathLst>
                <a:path extrusionOk="0" h="15572" w="4794">
                  <a:moveTo>
                    <a:pt x="4686" y="0"/>
                  </a:moveTo>
                  <a:cubicBezTo>
                    <a:pt x="4677" y="0"/>
                    <a:pt x="4668" y="2"/>
                    <a:pt x="4658" y="5"/>
                  </a:cubicBezTo>
                  <a:lnTo>
                    <a:pt x="1" y="1679"/>
                  </a:lnTo>
                  <a:lnTo>
                    <a:pt x="1" y="15571"/>
                  </a:lnTo>
                  <a:lnTo>
                    <a:pt x="4700" y="14467"/>
                  </a:lnTo>
                  <a:cubicBezTo>
                    <a:pt x="4787" y="14442"/>
                    <a:pt x="4765" y="14318"/>
                    <a:pt x="4683" y="14318"/>
                  </a:cubicBezTo>
                  <a:cubicBezTo>
                    <a:pt x="4678" y="14318"/>
                    <a:pt x="4672" y="14319"/>
                    <a:pt x="4666" y="14320"/>
                  </a:cubicBezTo>
                  <a:lnTo>
                    <a:pt x="151" y="15381"/>
                  </a:lnTo>
                  <a:lnTo>
                    <a:pt x="151" y="1785"/>
                  </a:lnTo>
                  <a:lnTo>
                    <a:pt x="4710" y="148"/>
                  </a:lnTo>
                  <a:cubicBezTo>
                    <a:pt x="4794" y="117"/>
                    <a:pt x="4762" y="0"/>
                    <a:pt x="468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33"/>
            <p:cNvSpPr/>
            <p:nvPr/>
          </p:nvSpPr>
          <p:spPr>
            <a:xfrm>
              <a:off x="1720475" y="3021725"/>
              <a:ext cx="123075" cy="367450"/>
            </a:xfrm>
            <a:custGeom>
              <a:rect b="b" l="l" r="r" t="t"/>
              <a:pathLst>
                <a:path extrusionOk="0" h="14698" w="4923">
                  <a:moveTo>
                    <a:pt x="4773" y="211"/>
                  </a:moveTo>
                  <a:lnTo>
                    <a:pt x="4773" y="13722"/>
                  </a:lnTo>
                  <a:lnTo>
                    <a:pt x="151" y="14517"/>
                  </a:lnTo>
                  <a:lnTo>
                    <a:pt x="151" y="1770"/>
                  </a:lnTo>
                  <a:lnTo>
                    <a:pt x="4773" y="211"/>
                  </a:lnTo>
                  <a:close/>
                  <a:moveTo>
                    <a:pt x="4922" y="0"/>
                  </a:moveTo>
                  <a:lnTo>
                    <a:pt x="0" y="1661"/>
                  </a:lnTo>
                  <a:lnTo>
                    <a:pt x="0" y="14697"/>
                  </a:lnTo>
                  <a:lnTo>
                    <a:pt x="4922" y="13849"/>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33"/>
            <p:cNvSpPr/>
            <p:nvPr/>
          </p:nvSpPr>
          <p:spPr>
            <a:xfrm>
              <a:off x="1739075" y="3056450"/>
              <a:ext cx="3775" cy="329025"/>
            </a:xfrm>
            <a:custGeom>
              <a:rect b="b" l="l" r="r" t="t"/>
              <a:pathLst>
                <a:path extrusionOk="0" h="13161" w="151">
                  <a:moveTo>
                    <a:pt x="76" y="0"/>
                  </a:moveTo>
                  <a:cubicBezTo>
                    <a:pt x="38" y="0"/>
                    <a:pt x="0" y="25"/>
                    <a:pt x="0" y="75"/>
                  </a:cubicBezTo>
                  <a:lnTo>
                    <a:pt x="0" y="13083"/>
                  </a:lnTo>
                  <a:cubicBezTo>
                    <a:pt x="0" y="13126"/>
                    <a:pt x="33" y="13160"/>
                    <a:pt x="76" y="13160"/>
                  </a:cubicBezTo>
                  <a:cubicBezTo>
                    <a:pt x="117" y="13160"/>
                    <a:pt x="151" y="13126"/>
                    <a:pt x="151" y="13085"/>
                  </a:cubicBezTo>
                  <a:lnTo>
                    <a:pt x="151" y="75"/>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33"/>
            <p:cNvSpPr/>
            <p:nvPr/>
          </p:nvSpPr>
          <p:spPr>
            <a:xfrm>
              <a:off x="1888575" y="3007650"/>
              <a:ext cx="4175" cy="350225"/>
            </a:xfrm>
            <a:custGeom>
              <a:rect b="b" l="l" r="r" t="t"/>
              <a:pathLst>
                <a:path extrusionOk="0" h="14009" w="167">
                  <a:moveTo>
                    <a:pt x="92" y="1"/>
                  </a:moveTo>
                  <a:cubicBezTo>
                    <a:pt x="49" y="1"/>
                    <a:pt x="16" y="35"/>
                    <a:pt x="16" y="76"/>
                  </a:cubicBezTo>
                  <a:lnTo>
                    <a:pt x="0" y="13933"/>
                  </a:lnTo>
                  <a:cubicBezTo>
                    <a:pt x="0" y="13974"/>
                    <a:pt x="35" y="14009"/>
                    <a:pt x="76" y="14009"/>
                  </a:cubicBezTo>
                  <a:cubicBezTo>
                    <a:pt x="118" y="14009"/>
                    <a:pt x="151" y="13974"/>
                    <a:pt x="151" y="13933"/>
                  </a:cubicBezTo>
                  <a:lnTo>
                    <a:pt x="167" y="76"/>
                  </a:lnTo>
                  <a:cubicBezTo>
                    <a:pt x="167" y="35"/>
                    <a:pt x="133" y="1"/>
                    <a:pt x="9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33"/>
            <p:cNvSpPr/>
            <p:nvPr/>
          </p:nvSpPr>
          <p:spPr>
            <a:xfrm>
              <a:off x="2118150" y="2884875"/>
              <a:ext cx="159700" cy="416525"/>
            </a:xfrm>
            <a:custGeom>
              <a:rect b="b" l="l" r="r" t="t"/>
              <a:pathLst>
                <a:path extrusionOk="0" h="16661" w="6388">
                  <a:moveTo>
                    <a:pt x="5921" y="209"/>
                  </a:moveTo>
                  <a:lnTo>
                    <a:pt x="6234" y="14815"/>
                  </a:lnTo>
                  <a:lnTo>
                    <a:pt x="151" y="16462"/>
                  </a:lnTo>
                  <a:lnTo>
                    <a:pt x="151" y="2174"/>
                  </a:lnTo>
                  <a:lnTo>
                    <a:pt x="5921" y="209"/>
                  </a:lnTo>
                  <a:close/>
                  <a:moveTo>
                    <a:pt x="6066" y="0"/>
                  </a:moveTo>
                  <a:lnTo>
                    <a:pt x="52" y="2048"/>
                  </a:lnTo>
                  <a:lnTo>
                    <a:pt x="0" y="2066"/>
                  </a:lnTo>
                  <a:lnTo>
                    <a:pt x="0" y="16660"/>
                  </a:lnTo>
                  <a:lnTo>
                    <a:pt x="6387" y="14928"/>
                  </a:lnTo>
                  <a:lnTo>
                    <a:pt x="606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33"/>
            <p:cNvSpPr/>
            <p:nvPr/>
          </p:nvSpPr>
          <p:spPr>
            <a:xfrm>
              <a:off x="2304250" y="2815550"/>
              <a:ext cx="168025" cy="436400"/>
            </a:xfrm>
            <a:custGeom>
              <a:rect b="b" l="l" r="r" t="t"/>
              <a:pathLst>
                <a:path extrusionOk="0" h="17456" w="6721">
                  <a:moveTo>
                    <a:pt x="6615" y="1"/>
                  </a:moveTo>
                  <a:cubicBezTo>
                    <a:pt x="6607" y="1"/>
                    <a:pt x="6599" y="2"/>
                    <a:pt x="6590" y="5"/>
                  </a:cubicBezTo>
                  <a:lnTo>
                    <a:pt x="0" y="2291"/>
                  </a:lnTo>
                  <a:lnTo>
                    <a:pt x="0" y="17455"/>
                  </a:lnTo>
                  <a:lnTo>
                    <a:pt x="6631" y="15929"/>
                  </a:lnTo>
                  <a:cubicBezTo>
                    <a:pt x="6671" y="15920"/>
                    <a:pt x="6697" y="15879"/>
                    <a:pt x="6687" y="15838"/>
                  </a:cubicBezTo>
                  <a:cubicBezTo>
                    <a:pt x="6680" y="15804"/>
                    <a:pt x="6649" y="15780"/>
                    <a:pt x="6616" y="15780"/>
                  </a:cubicBezTo>
                  <a:cubicBezTo>
                    <a:pt x="6610" y="15780"/>
                    <a:pt x="6604" y="15781"/>
                    <a:pt x="6598" y="15783"/>
                  </a:cubicBezTo>
                  <a:lnTo>
                    <a:pt x="151" y="17265"/>
                  </a:lnTo>
                  <a:lnTo>
                    <a:pt x="151" y="2398"/>
                  </a:lnTo>
                  <a:lnTo>
                    <a:pt x="6638" y="148"/>
                  </a:lnTo>
                  <a:cubicBezTo>
                    <a:pt x="6721" y="116"/>
                    <a:pt x="6690" y="1"/>
                    <a:pt x="66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33"/>
            <p:cNvSpPr/>
            <p:nvPr/>
          </p:nvSpPr>
          <p:spPr>
            <a:xfrm>
              <a:off x="2136250" y="2929800"/>
              <a:ext cx="3775" cy="363775"/>
            </a:xfrm>
            <a:custGeom>
              <a:rect b="b" l="l" r="r" t="t"/>
              <a:pathLst>
                <a:path extrusionOk="0" h="14551" w="151">
                  <a:moveTo>
                    <a:pt x="76" y="0"/>
                  </a:moveTo>
                  <a:cubicBezTo>
                    <a:pt x="38" y="0"/>
                    <a:pt x="0" y="25"/>
                    <a:pt x="0" y="76"/>
                  </a:cubicBezTo>
                  <a:lnTo>
                    <a:pt x="0" y="14475"/>
                  </a:lnTo>
                  <a:cubicBezTo>
                    <a:pt x="0" y="14517"/>
                    <a:pt x="33" y="14550"/>
                    <a:pt x="76" y="14550"/>
                  </a:cubicBezTo>
                  <a:cubicBezTo>
                    <a:pt x="117" y="14550"/>
                    <a:pt x="151" y="14517"/>
                    <a:pt x="151" y="14475"/>
                  </a:cubicBezTo>
                  <a:lnTo>
                    <a:pt x="151" y="76"/>
                  </a:lnTo>
                  <a:cubicBezTo>
                    <a:pt x="151"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33"/>
            <p:cNvSpPr/>
            <p:nvPr/>
          </p:nvSpPr>
          <p:spPr>
            <a:xfrm>
              <a:off x="2324625" y="2865175"/>
              <a:ext cx="3800" cy="380225"/>
            </a:xfrm>
            <a:custGeom>
              <a:rect b="b" l="l" r="r" t="t"/>
              <a:pathLst>
                <a:path extrusionOk="0" h="15209" w="152">
                  <a:moveTo>
                    <a:pt x="76" y="1"/>
                  </a:moveTo>
                  <a:cubicBezTo>
                    <a:pt x="38" y="1"/>
                    <a:pt x="1" y="26"/>
                    <a:pt x="1" y="76"/>
                  </a:cubicBezTo>
                  <a:lnTo>
                    <a:pt x="1" y="15134"/>
                  </a:lnTo>
                  <a:cubicBezTo>
                    <a:pt x="1" y="15174"/>
                    <a:pt x="34" y="15209"/>
                    <a:pt x="76" y="15209"/>
                  </a:cubicBezTo>
                  <a:cubicBezTo>
                    <a:pt x="117" y="15209"/>
                    <a:pt x="151" y="15174"/>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33"/>
            <p:cNvSpPr/>
            <p:nvPr/>
          </p:nvSpPr>
          <p:spPr>
            <a:xfrm>
              <a:off x="2623975" y="2709825"/>
              <a:ext cx="153325" cy="465000"/>
            </a:xfrm>
            <a:custGeom>
              <a:rect b="b" l="l" r="r" t="t"/>
              <a:pathLst>
                <a:path extrusionOk="0" h="18600" w="6133">
                  <a:moveTo>
                    <a:pt x="5981" y="215"/>
                  </a:moveTo>
                  <a:lnTo>
                    <a:pt x="5981" y="16830"/>
                  </a:lnTo>
                  <a:lnTo>
                    <a:pt x="151" y="18402"/>
                  </a:lnTo>
                  <a:lnTo>
                    <a:pt x="151" y="2329"/>
                  </a:lnTo>
                  <a:lnTo>
                    <a:pt x="5981" y="215"/>
                  </a:lnTo>
                  <a:close/>
                  <a:moveTo>
                    <a:pt x="6132" y="1"/>
                  </a:moveTo>
                  <a:lnTo>
                    <a:pt x="0" y="2223"/>
                  </a:lnTo>
                  <a:lnTo>
                    <a:pt x="0" y="18599"/>
                  </a:lnTo>
                  <a:lnTo>
                    <a:pt x="6132" y="16946"/>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33"/>
            <p:cNvSpPr/>
            <p:nvPr/>
          </p:nvSpPr>
          <p:spPr>
            <a:xfrm>
              <a:off x="2819650" y="2617050"/>
              <a:ext cx="186725" cy="503650"/>
            </a:xfrm>
            <a:custGeom>
              <a:rect b="b" l="l" r="r" t="t"/>
              <a:pathLst>
                <a:path extrusionOk="0" h="20146" w="7469">
                  <a:moveTo>
                    <a:pt x="7318" y="224"/>
                  </a:moveTo>
                  <a:lnTo>
                    <a:pt x="7318" y="17830"/>
                  </a:lnTo>
                  <a:lnTo>
                    <a:pt x="151" y="19944"/>
                  </a:lnTo>
                  <a:lnTo>
                    <a:pt x="151" y="3107"/>
                  </a:lnTo>
                  <a:lnTo>
                    <a:pt x="7318" y="224"/>
                  </a:lnTo>
                  <a:close/>
                  <a:moveTo>
                    <a:pt x="7468" y="0"/>
                  </a:moveTo>
                  <a:lnTo>
                    <a:pt x="47" y="2986"/>
                  </a:lnTo>
                  <a:lnTo>
                    <a:pt x="0" y="3005"/>
                  </a:lnTo>
                  <a:lnTo>
                    <a:pt x="0" y="20146"/>
                  </a:lnTo>
                  <a:lnTo>
                    <a:pt x="7414" y="17958"/>
                  </a:lnTo>
                  <a:lnTo>
                    <a:pt x="7468" y="17942"/>
                  </a:lnTo>
                  <a:lnTo>
                    <a:pt x="74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33"/>
            <p:cNvSpPr/>
            <p:nvPr/>
          </p:nvSpPr>
          <p:spPr>
            <a:xfrm>
              <a:off x="2642075" y="2758250"/>
              <a:ext cx="3775" cy="414100"/>
            </a:xfrm>
            <a:custGeom>
              <a:rect b="b" l="l" r="r" t="t"/>
              <a:pathLst>
                <a:path extrusionOk="0" h="16564" w="151">
                  <a:moveTo>
                    <a:pt x="75" y="1"/>
                  </a:moveTo>
                  <a:cubicBezTo>
                    <a:pt x="38" y="1"/>
                    <a:pt x="0" y="26"/>
                    <a:pt x="0" y="76"/>
                  </a:cubicBezTo>
                  <a:lnTo>
                    <a:pt x="0" y="16488"/>
                  </a:lnTo>
                  <a:cubicBezTo>
                    <a:pt x="0" y="16529"/>
                    <a:pt x="34" y="16563"/>
                    <a:pt x="75" y="16563"/>
                  </a:cubicBezTo>
                  <a:cubicBezTo>
                    <a:pt x="118" y="16563"/>
                    <a:pt x="151" y="16529"/>
                    <a:pt x="151" y="1648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33"/>
            <p:cNvSpPr/>
            <p:nvPr/>
          </p:nvSpPr>
          <p:spPr>
            <a:xfrm>
              <a:off x="2835600" y="2685150"/>
              <a:ext cx="3775" cy="428125"/>
            </a:xfrm>
            <a:custGeom>
              <a:rect b="b" l="l" r="r" t="t"/>
              <a:pathLst>
                <a:path extrusionOk="0" h="17125" w="151">
                  <a:moveTo>
                    <a:pt x="76" y="1"/>
                  </a:moveTo>
                  <a:cubicBezTo>
                    <a:pt x="38" y="1"/>
                    <a:pt x="0" y="26"/>
                    <a:pt x="0" y="76"/>
                  </a:cubicBezTo>
                  <a:lnTo>
                    <a:pt x="0" y="17049"/>
                  </a:lnTo>
                  <a:cubicBezTo>
                    <a:pt x="0" y="17090"/>
                    <a:pt x="33" y="17125"/>
                    <a:pt x="76" y="17125"/>
                  </a:cubicBezTo>
                  <a:cubicBezTo>
                    <a:pt x="117" y="17125"/>
                    <a:pt x="150" y="17090"/>
                    <a:pt x="150" y="17049"/>
                  </a:cubicBezTo>
                  <a:lnTo>
                    <a:pt x="150" y="76"/>
                  </a:lnTo>
                  <a:cubicBezTo>
                    <a:pt x="150"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33"/>
            <p:cNvSpPr/>
            <p:nvPr/>
          </p:nvSpPr>
          <p:spPr>
            <a:xfrm>
              <a:off x="1472325" y="3563175"/>
              <a:ext cx="117425" cy="356175"/>
            </a:xfrm>
            <a:custGeom>
              <a:rect b="b" l="l" r="r" t="t"/>
              <a:pathLst>
                <a:path extrusionOk="0" h="14247" w="4697">
                  <a:moveTo>
                    <a:pt x="4613" y="0"/>
                  </a:moveTo>
                  <a:cubicBezTo>
                    <a:pt x="4605" y="0"/>
                    <a:pt x="4596" y="2"/>
                    <a:pt x="4587" y="5"/>
                  </a:cubicBezTo>
                  <a:lnTo>
                    <a:pt x="54" y="1444"/>
                  </a:lnTo>
                  <a:lnTo>
                    <a:pt x="1" y="1461"/>
                  </a:lnTo>
                  <a:lnTo>
                    <a:pt x="1" y="14247"/>
                  </a:lnTo>
                  <a:lnTo>
                    <a:pt x="4623" y="13411"/>
                  </a:lnTo>
                  <a:cubicBezTo>
                    <a:pt x="4666" y="13405"/>
                    <a:pt x="4695" y="13364"/>
                    <a:pt x="4688" y="13322"/>
                  </a:cubicBezTo>
                  <a:cubicBezTo>
                    <a:pt x="4682" y="13284"/>
                    <a:pt x="4649" y="13259"/>
                    <a:pt x="4613" y="13259"/>
                  </a:cubicBezTo>
                  <a:cubicBezTo>
                    <a:pt x="4608" y="13259"/>
                    <a:pt x="4602" y="13260"/>
                    <a:pt x="4596" y="13261"/>
                  </a:cubicBezTo>
                  <a:lnTo>
                    <a:pt x="152" y="14066"/>
                  </a:lnTo>
                  <a:lnTo>
                    <a:pt x="152" y="1571"/>
                  </a:lnTo>
                  <a:lnTo>
                    <a:pt x="4633" y="148"/>
                  </a:lnTo>
                  <a:cubicBezTo>
                    <a:pt x="4674" y="136"/>
                    <a:pt x="4697" y="93"/>
                    <a:pt x="4685" y="52"/>
                  </a:cubicBezTo>
                  <a:cubicBezTo>
                    <a:pt x="4675" y="20"/>
                    <a:pt x="4645" y="0"/>
                    <a:pt x="46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33"/>
            <p:cNvSpPr/>
            <p:nvPr/>
          </p:nvSpPr>
          <p:spPr>
            <a:xfrm>
              <a:off x="1275075" y="3612675"/>
              <a:ext cx="130000" cy="338375"/>
            </a:xfrm>
            <a:custGeom>
              <a:rect b="b" l="l" r="r" t="t"/>
              <a:pathLst>
                <a:path extrusionOk="0" h="13535" w="5200">
                  <a:moveTo>
                    <a:pt x="5048" y="189"/>
                  </a:moveTo>
                  <a:lnTo>
                    <a:pt x="5048" y="12585"/>
                  </a:lnTo>
                  <a:lnTo>
                    <a:pt x="151" y="13357"/>
                  </a:lnTo>
                  <a:lnTo>
                    <a:pt x="151" y="1290"/>
                  </a:lnTo>
                  <a:lnTo>
                    <a:pt x="5048" y="189"/>
                  </a:lnTo>
                  <a:close/>
                  <a:moveTo>
                    <a:pt x="5200" y="0"/>
                  </a:moveTo>
                  <a:lnTo>
                    <a:pt x="0" y="1168"/>
                  </a:lnTo>
                  <a:lnTo>
                    <a:pt x="0" y="13534"/>
                  </a:lnTo>
                  <a:lnTo>
                    <a:pt x="5200" y="12714"/>
                  </a:lnTo>
                  <a:lnTo>
                    <a:pt x="520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33"/>
            <p:cNvSpPr/>
            <p:nvPr/>
          </p:nvSpPr>
          <p:spPr>
            <a:xfrm>
              <a:off x="1297375" y="3636475"/>
              <a:ext cx="3775" cy="311500"/>
            </a:xfrm>
            <a:custGeom>
              <a:rect b="b" l="l" r="r" t="t"/>
              <a:pathLst>
                <a:path extrusionOk="0" h="12460" w="151">
                  <a:moveTo>
                    <a:pt x="75" y="1"/>
                  </a:moveTo>
                  <a:cubicBezTo>
                    <a:pt x="38" y="1"/>
                    <a:pt x="0" y="26"/>
                    <a:pt x="0" y="76"/>
                  </a:cubicBezTo>
                  <a:lnTo>
                    <a:pt x="0" y="12384"/>
                  </a:lnTo>
                  <a:cubicBezTo>
                    <a:pt x="0" y="12425"/>
                    <a:pt x="33" y="12459"/>
                    <a:pt x="75" y="12459"/>
                  </a:cubicBezTo>
                  <a:cubicBezTo>
                    <a:pt x="118" y="12459"/>
                    <a:pt x="151" y="12425"/>
                    <a:pt x="151" y="12384"/>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33"/>
            <p:cNvSpPr/>
            <p:nvPr/>
          </p:nvSpPr>
          <p:spPr>
            <a:xfrm>
              <a:off x="1866800" y="3485700"/>
              <a:ext cx="119850" cy="383125"/>
            </a:xfrm>
            <a:custGeom>
              <a:rect b="b" l="l" r="r" t="t"/>
              <a:pathLst>
                <a:path extrusionOk="0" h="15325" w="4794">
                  <a:moveTo>
                    <a:pt x="4687" y="0"/>
                  </a:moveTo>
                  <a:cubicBezTo>
                    <a:pt x="4679" y="0"/>
                    <a:pt x="4671" y="1"/>
                    <a:pt x="4662" y="4"/>
                  </a:cubicBezTo>
                  <a:lnTo>
                    <a:pt x="1" y="1435"/>
                  </a:lnTo>
                  <a:lnTo>
                    <a:pt x="1" y="15324"/>
                  </a:lnTo>
                  <a:lnTo>
                    <a:pt x="4698" y="14467"/>
                  </a:lnTo>
                  <a:cubicBezTo>
                    <a:pt x="4739" y="14459"/>
                    <a:pt x="4765" y="14419"/>
                    <a:pt x="4759" y="14378"/>
                  </a:cubicBezTo>
                  <a:cubicBezTo>
                    <a:pt x="4750" y="14342"/>
                    <a:pt x="4719" y="14317"/>
                    <a:pt x="4683" y="14317"/>
                  </a:cubicBezTo>
                  <a:cubicBezTo>
                    <a:pt x="4678" y="14317"/>
                    <a:pt x="4674" y="14317"/>
                    <a:pt x="4670" y="14318"/>
                  </a:cubicBezTo>
                  <a:lnTo>
                    <a:pt x="151" y="15143"/>
                  </a:lnTo>
                  <a:lnTo>
                    <a:pt x="151" y="1546"/>
                  </a:lnTo>
                  <a:lnTo>
                    <a:pt x="4706" y="148"/>
                  </a:lnTo>
                  <a:cubicBezTo>
                    <a:pt x="4793" y="122"/>
                    <a:pt x="4764" y="0"/>
                    <a:pt x="468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33"/>
            <p:cNvSpPr/>
            <p:nvPr/>
          </p:nvSpPr>
          <p:spPr>
            <a:xfrm>
              <a:off x="1720475" y="3525900"/>
              <a:ext cx="123075" cy="360925"/>
            </a:xfrm>
            <a:custGeom>
              <a:rect b="b" l="l" r="r" t="t"/>
              <a:pathLst>
                <a:path extrusionOk="0" h="14437" w="4923">
                  <a:moveTo>
                    <a:pt x="4773" y="200"/>
                  </a:moveTo>
                  <a:lnTo>
                    <a:pt x="4773" y="13714"/>
                  </a:lnTo>
                  <a:lnTo>
                    <a:pt x="151" y="14267"/>
                  </a:lnTo>
                  <a:lnTo>
                    <a:pt x="151" y="1517"/>
                  </a:lnTo>
                  <a:lnTo>
                    <a:pt x="4773" y="200"/>
                  </a:lnTo>
                  <a:close/>
                  <a:moveTo>
                    <a:pt x="4922" y="0"/>
                  </a:moveTo>
                  <a:lnTo>
                    <a:pt x="55" y="1387"/>
                  </a:lnTo>
                  <a:lnTo>
                    <a:pt x="0" y="1403"/>
                  </a:lnTo>
                  <a:lnTo>
                    <a:pt x="0" y="14436"/>
                  </a:lnTo>
                  <a:lnTo>
                    <a:pt x="4856" y="13855"/>
                  </a:lnTo>
                  <a:lnTo>
                    <a:pt x="4922" y="13847"/>
                  </a:lnTo>
                  <a:lnTo>
                    <a:pt x="492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33"/>
            <p:cNvSpPr/>
            <p:nvPr/>
          </p:nvSpPr>
          <p:spPr>
            <a:xfrm>
              <a:off x="1739075" y="3555225"/>
              <a:ext cx="3775" cy="329000"/>
            </a:xfrm>
            <a:custGeom>
              <a:rect b="b" l="l" r="r" t="t"/>
              <a:pathLst>
                <a:path extrusionOk="0" h="13160" w="151">
                  <a:moveTo>
                    <a:pt x="76" y="0"/>
                  </a:moveTo>
                  <a:cubicBezTo>
                    <a:pt x="38" y="0"/>
                    <a:pt x="0" y="26"/>
                    <a:pt x="0" y="76"/>
                  </a:cubicBezTo>
                  <a:lnTo>
                    <a:pt x="0" y="13084"/>
                  </a:lnTo>
                  <a:cubicBezTo>
                    <a:pt x="0" y="13125"/>
                    <a:pt x="33" y="13159"/>
                    <a:pt x="76" y="13159"/>
                  </a:cubicBezTo>
                  <a:cubicBezTo>
                    <a:pt x="117" y="13159"/>
                    <a:pt x="151" y="13125"/>
                    <a:pt x="151" y="13084"/>
                  </a:cubicBezTo>
                  <a:lnTo>
                    <a:pt x="151" y="76"/>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33"/>
            <p:cNvSpPr/>
            <p:nvPr/>
          </p:nvSpPr>
          <p:spPr>
            <a:xfrm>
              <a:off x="1888575" y="3514275"/>
              <a:ext cx="4175" cy="350225"/>
            </a:xfrm>
            <a:custGeom>
              <a:rect b="b" l="l" r="r" t="t"/>
              <a:pathLst>
                <a:path extrusionOk="0" h="14009" w="167">
                  <a:moveTo>
                    <a:pt x="92" y="0"/>
                  </a:moveTo>
                  <a:cubicBezTo>
                    <a:pt x="49" y="0"/>
                    <a:pt x="16" y="34"/>
                    <a:pt x="16" y="75"/>
                  </a:cubicBezTo>
                  <a:lnTo>
                    <a:pt x="0" y="13933"/>
                  </a:lnTo>
                  <a:cubicBezTo>
                    <a:pt x="0" y="13974"/>
                    <a:pt x="35" y="14008"/>
                    <a:pt x="76" y="14008"/>
                  </a:cubicBezTo>
                  <a:cubicBezTo>
                    <a:pt x="118" y="14008"/>
                    <a:pt x="151" y="13974"/>
                    <a:pt x="151" y="13933"/>
                  </a:cubicBezTo>
                  <a:lnTo>
                    <a:pt x="167" y="75"/>
                  </a:lnTo>
                  <a:cubicBezTo>
                    <a:pt x="167" y="33"/>
                    <a:pt x="133" y="0"/>
                    <a:pt x="9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33"/>
            <p:cNvSpPr/>
            <p:nvPr/>
          </p:nvSpPr>
          <p:spPr>
            <a:xfrm>
              <a:off x="2118150" y="3431775"/>
              <a:ext cx="159700" cy="401075"/>
            </a:xfrm>
            <a:custGeom>
              <a:rect b="b" l="l" r="r" t="t"/>
              <a:pathLst>
                <a:path extrusionOk="0" h="16043" w="6388">
                  <a:moveTo>
                    <a:pt x="5920" y="191"/>
                  </a:moveTo>
                  <a:lnTo>
                    <a:pt x="6234" y="14832"/>
                  </a:lnTo>
                  <a:lnTo>
                    <a:pt x="151" y="15864"/>
                  </a:lnTo>
                  <a:lnTo>
                    <a:pt x="151" y="1570"/>
                  </a:lnTo>
                  <a:lnTo>
                    <a:pt x="5920" y="191"/>
                  </a:lnTo>
                  <a:close/>
                  <a:moveTo>
                    <a:pt x="6066" y="1"/>
                  </a:moveTo>
                  <a:lnTo>
                    <a:pt x="0" y="1452"/>
                  </a:lnTo>
                  <a:lnTo>
                    <a:pt x="0" y="16042"/>
                  </a:lnTo>
                  <a:lnTo>
                    <a:pt x="6324" y="14970"/>
                  </a:lnTo>
                  <a:lnTo>
                    <a:pt x="6387" y="14959"/>
                  </a:lnTo>
                  <a:lnTo>
                    <a:pt x="6068" y="95"/>
                  </a:lnTo>
                  <a:lnTo>
                    <a:pt x="606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33"/>
            <p:cNvSpPr/>
            <p:nvPr/>
          </p:nvSpPr>
          <p:spPr>
            <a:xfrm>
              <a:off x="2304250" y="3382675"/>
              <a:ext cx="167425" cy="419625"/>
            </a:xfrm>
            <a:custGeom>
              <a:rect b="b" l="l" r="r" t="t"/>
              <a:pathLst>
                <a:path extrusionOk="0" h="16785" w="6697">
                  <a:moveTo>
                    <a:pt x="6613" y="1"/>
                  </a:moveTo>
                  <a:cubicBezTo>
                    <a:pt x="6607" y="1"/>
                    <a:pt x="6602" y="1"/>
                    <a:pt x="6596" y="3"/>
                  </a:cubicBezTo>
                  <a:lnTo>
                    <a:pt x="59" y="1608"/>
                  </a:lnTo>
                  <a:lnTo>
                    <a:pt x="0" y="1623"/>
                  </a:lnTo>
                  <a:lnTo>
                    <a:pt x="0" y="16784"/>
                  </a:lnTo>
                  <a:lnTo>
                    <a:pt x="6624" y="15932"/>
                  </a:lnTo>
                  <a:cubicBezTo>
                    <a:pt x="6665" y="15925"/>
                    <a:pt x="6694" y="15888"/>
                    <a:pt x="6689" y="15848"/>
                  </a:cubicBezTo>
                  <a:cubicBezTo>
                    <a:pt x="6682" y="15809"/>
                    <a:pt x="6649" y="15781"/>
                    <a:pt x="6612" y="15781"/>
                  </a:cubicBezTo>
                  <a:cubicBezTo>
                    <a:pt x="6609" y="15781"/>
                    <a:pt x="6607" y="15781"/>
                    <a:pt x="6604" y="15781"/>
                  </a:cubicBezTo>
                  <a:lnTo>
                    <a:pt x="151" y="16613"/>
                  </a:lnTo>
                  <a:lnTo>
                    <a:pt x="151" y="1742"/>
                  </a:lnTo>
                  <a:lnTo>
                    <a:pt x="6632" y="149"/>
                  </a:lnTo>
                  <a:cubicBezTo>
                    <a:pt x="6671" y="140"/>
                    <a:pt x="6697" y="99"/>
                    <a:pt x="6687" y="58"/>
                  </a:cubicBezTo>
                  <a:cubicBezTo>
                    <a:pt x="6678" y="24"/>
                    <a:pt x="6647" y="1"/>
                    <a:pt x="66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33"/>
            <p:cNvSpPr/>
            <p:nvPr/>
          </p:nvSpPr>
          <p:spPr>
            <a:xfrm>
              <a:off x="2136250" y="3463325"/>
              <a:ext cx="3775" cy="363800"/>
            </a:xfrm>
            <a:custGeom>
              <a:rect b="b" l="l" r="r" t="t"/>
              <a:pathLst>
                <a:path extrusionOk="0" h="14552" w="151">
                  <a:moveTo>
                    <a:pt x="76" y="1"/>
                  </a:moveTo>
                  <a:cubicBezTo>
                    <a:pt x="38" y="1"/>
                    <a:pt x="0" y="26"/>
                    <a:pt x="0" y="76"/>
                  </a:cubicBezTo>
                  <a:lnTo>
                    <a:pt x="0" y="14475"/>
                  </a:lnTo>
                  <a:cubicBezTo>
                    <a:pt x="0" y="14518"/>
                    <a:pt x="33" y="14551"/>
                    <a:pt x="76" y="14552"/>
                  </a:cubicBezTo>
                  <a:cubicBezTo>
                    <a:pt x="117" y="14551"/>
                    <a:pt x="151" y="14518"/>
                    <a:pt x="151" y="14475"/>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33"/>
            <p:cNvSpPr/>
            <p:nvPr/>
          </p:nvSpPr>
          <p:spPr>
            <a:xfrm>
              <a:off x="2324625" y="3417800"/>
              <a:ext cx="3800" cy="380225"/>
            </a:xfrm>
            <a:custGeom>
              <a:rect b="b" l="l" r="r" t="t"/>
              <a:pathLst>
                <a:path extrusionOk="0" h="15209" w="152">
                  <a:moveTo>
                    <a:pt x="76" y="1"/>
                  </a:moveTo>
                  <a:cubicBezTo>
                    <a:pt x="38" y="1"/>
                    <a:pt x="1" y="26"/>
                    <a:pt x="1" y="76"/>
                  </a:cubicBezTo>
                  <a:lnTo>
                    <a:pt x="1" y="15134"/>
                  </a:lnTo>
                  <a:cubicBezTo>
                    <a:pt x="1" y="15176"/>
                    <a:pt x="34" y="15209"/>
                    <a:pt x="76" y="15209"/>
                  </a:cubicBezTo>
                  <a:cubicBezTo>
                    <a:pt x="117" y="15209"/>
                    <a:pt x="151" y="15176"/>
                    <a:pt x="151" y="15134"/>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33"/>
            <p:cNvSpPr/>
            <p:nvPr/>
          </p:nvSpPr>
          <p:spPr>
            <a:xfrm>
              <a:off x="2623975" y="3308200"/>
              <a:ext cx="153325" cy="449375"/>
            </a:xfrm>
            <a:custGeom>
              <a:rect b="b" l="l" r="r" t="t"/>
              <a:pathLst>
                <a:path extrusionOk="0" h="17975" w="6133">
                  <a:moveTo>
                    <a:pt x="5981" y="196"/>
                  </a:moveTo>
                  <a:lnTo>
                    <a:pt x="5981" y="16816"/>
                  </a:lnTo>
                  <a:lnTo>
                    <a:pt x="151" y="17796"/>
                  </a:lnTo>
                  <a:lnTo>
                    <a:pt x="151" y="1719"/>
                  </a:lnTo>
                  <a:lnTo>
                    <a:pt x="5981" y="196"/>
                  </a:lnTo>
                  <a:close/>
                  <a:moveTo>
                    <a:pt x="6132" y="1"/>
                  </a:moveTo>
                  <a:lnTo>
                    <a:pt x="0" y="1602"/>
                  </a:lnTo>
                  <a:lnTo>
                    <a:pt x="0" y="17974"/>
                  </a:lnTo>
                  <a:lnTo>
                    <a:pt x="6070" y="16953"/>
                  </a:lnTo>
                  <a:lnTo>
                    <a:pt x="6132" y="16942"/>
                  </a:lnTo>
                  <a:lnTo>
                    <a:pt x="61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33"/>
            <p:cNvSpPr/>
            <p:nvPr/>
          </p:nvSpPr>
          <p:spPr>
            <a:xfrm>
              <a:off x="2819650" y="3238675"/>
              <a:ext cx="186725" cy="484600"/>
            </a:xfrm>
            <a:custGeom>
              <a:rect b="b" l="l" r="r" t="t"/>
              <a:pathLst>
                <a:path extrusionOk="0" h="19384" w="7469">
                  <a:moveTo>
                    <a:pt x="7318" y="203"/>
                  </a:moveTo>
                  <a:lnTo>
                    <a:pt x="7318" y="17813"/>
                  </a:lnTo>
                  <a:lnTo>
                    <a:pt x="151" y="19201"/>
                  </a:lnTo>
                  <a:lnTo>
                    <a:pt x="151" y="2359"/>
                  </a:lnTo>
                  <a:lnTo>
                    <a:pt x="7318" y="203"/>
                  </a:lnTo>
                  <a:close/>
                  <a:moveTo>
                    <a:pt x="7468" y="1"/>
                  </a:moveTo>
                  <a:lnTo>
                    <a:pt x="0" y="2248"/>
                  </a:lnTo>
                  <a:lnTo>
                    <a:pt x="0" y="19384"/>
                  </a:lnTo>
                  <a:lnTo>
                    <a:pt x="7407" y="17948"/>
                  </a:lnTo>
                  <a:lnTo>
                    <a:pt x="7468" y="17937"/>
                  </a:lnTo>
                  <a:lnTo>
                    <a:pt x="74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33"/>
            <p:cNvSpPr/>
            <p:nvPr/>
          </p:nvSpPr>
          <p:spPr>
            <a:xfrm>
              <a:off x="2642075" y="3343075"/>
              <a:ext cx="3775" cy="414100"/>
            </a:xfrm>
            <a:custGeom>
              <a:rect b="b" l="l" r="r" t="t"/>
              <a:pathLst>
                <a:path extrusionOk="0" h="16564" w="151">
                  <a:moveTo>
                    <a:pt x="75" y="0"/>
                  </a:moveTo>
                  <a:cubicBezTo>
                    <a:pt x="38" y="0"/>
                    <a:pt x="0" y="26"/>
                    <a:pt x="0" y="76"/>
                  </a:cubicBezTo>
                  <a:lnTo>
                    <a:pt x="0" y="16488"/>
                  </a:lnTo>
                  <a:cubicBezTo>
                    <a:pt x="0" y="16529"/>
                    <a:pt x="34" y="16563"/>
                    <a:pt x="75" y="16563"/>
                  </a:cubicBezTo>
                  <a:cubicBezTo>
                    <a:pt x="118" y="16563"/>
                    <a:pt x="151" y="16529"/>
                    <a:pt x="151" y="16487"/>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33"/>
            <p:cNvSpPr/>
            <p:nvPr/>
          </p:nvSpPr>
          <p:spPr>
            <a:xfrm>
              <a:off x="2835575" y="3289550"/>
              <a:ext cx="3825" cy="428175"/>
            </a:xfrm>
            <a:custGeom>
              <a:rect b="b" l="l" r="r" t="t"/>
              <a:pathLst>
                <a:path extrusionOk="0" h="17127" w="153">
                  <a:moveTo>
                    <a:pt x="76" y="1"/>
                  </a:moveTo>
                  <a:cubicBezTo>
                    <a:pt x="38" y="1"/>
                    <a:pt x="1" y="26"/>
                    <a:pt x="1" y="77"/>
                  </a:cubicBezTo>
                  <a:lnTo>
                    <a:pt x="1" y="17050"/>
                  </a:lnTo>
                  <a:cubicBezTo>
                    <a:pt x="0" y="17092"/>
                    <a:pt x="34" y="17126"/>
                    <a:pt x="77" y="17127"/>
                  </a:cubicBezTo>
                  <a:cubicBezTo>
                    <a:pt x="118" y="17126"/>
                    <a:pt x="152" y="17092"/>
                    <a:pt x="151" y="17050"/>
                  </a:cubicBezTo>
                  <a:lnTo>
                    <a:pt x="151" y="77"/>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33"/>
            <p:cNvSpPr/>
            <p:nvPr/>
          </p:nvSpPr>
          <p:spPr>
            <a:xfrm>
              <a:off x="4319700" y="1826000"/>
              <a:ext cx="209175" cy="477925"/>
            </a:xfrm>
            <a:custGeom>
              <a:rect b="b" l="l" r="r" t="t"/>
              <a:pathLst>
                <a:path extrusionOk="0" h="19117" w="8367">
                  <a:moveTo>
                    <a:pt x="451" y="276"/>
                  </a:moveTo>
                  <a:lnTo>
                    <a:pt x="8104" y="5325"/>
                  </a:lnTo>
                  <a:lnTo>
                    <a:pt x="8215" y="18854"/>
                  </a:lnTo>
                  <a:lnTo>
                    <a:pt x="152" y="14217"/>
                  </a:lnTo>
                  <a:lnTo>
                    <a:pt x="451" y="276"/>
                  </a:lnTo>
                  <a:close/>
                  <a:moveTo>
                    <a:pt x="305" y="0"/>
                  </a:moveTo>
                  <a:lnTo>
                    <a:pt x="0" y="14258"/>
                  </a:lnTo>
                  <a:lnTo>
                    <a:pt x="0" y="14303"/>
                  </a:lnTo>
                  <a:lnTo>
                    <a:pt x="8366" y="19117"/>
                  </a:lnTo>
                  <a:lnTo>
                    <a:pt x="8366" y="19117"/>
                  </a:lnTo>
                  <a:lnTo>
                    <a:pt x="8253" y="5283"/>
                  </a:lnTo>
                  <a:lnTo>
                    <a:pt x="8253" y="5243"/>
                  </a:lnTo>
                  <a:lnTo>
                    <a:pt x="30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33"/>
            <p:cNvSpPr/>
            <p:nvPr/>
          </p:nvSpPr>
          <p:spPr>
            <a:xfrm>
              <a:off x="4063650" y="1651375"/>
              <a:ext cx="220050" cy="512025"/>
            </a:xfrm>
            <a:custGeom>
              <a:rect b="b" l="l" r="r" t="t"/>
              <a:pathLst>
                <a:path extrusionOk="0" h="20481" w="8802">
                  <a:moveTo>
                    <a:pt x="321" y="0"/>
                  </a:moveTo>
                  <a:cubicBezTo>
                    <a:pt x="297" y="0"/>
                    <a:pt x="273" y="11"/>
                    <a:pt x="259" y="33"/>
                  </a:cubicBezTo>
                  <a:cubicBezTo>
                    <a:pt x="235" y="67"/>
                    <a:pt x="244" y="113"/>
                    <a:pt x="278" y="137"/>
                  </a:cubicBezTo>
                  <a:lnTo>
                    <a:pt x="8531" y="5792"/>
                  </a:lnTo>
                  <a:lnTo>
                    <a:pt x="8650" y="20219"/>
                  </a:lnTo>
                  <a:lnTo>
                    <a:pt x="150" y="15353"/>
                  </a:lnTo>
                  <a:cubicBezTo>
                    <a:pt x="136" y="15345"/>
                    <a:pt x="123" y="15341"/>
                    <a:pt x="110" y="15341"/>
                  </a:cubicBezTo>
                  <a:cubicBezTo>
                    <a:pt x="43" y="15341"/>
                    <a:pt x="1" y="15443"/>
                    <a:pt x="76" y="15484"/>
                  </a:cubicBezTo>
                  <a:lnTo>
                    <a:pt x="8688" y="20415"/>
                  </a:lnTo>
                  <a:lnTo>
                    <a:pt x="8802" y="20481"/>
                  </a:lnTo>
                  <a:lnTo>
                    <a:pt x="8682" y="5751"/>
                  </a:lnTo>
                  <a:lnTo>
                    <a:pt x="8682" y="5713"/>
                  </a:lnTo>
                  <a:lnTo>
                    <a:pt x="364" y="13"/>
                  </a:lnTo>
                  <a:cubicBezTo>
                    <a:pt x="351" y="4"/>
                    <a:pt x="336" y="0"/>
                    <a:pt x="3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33"/>
            <p:cNvSpPr/>
            <p:nvPr/>
          </p:nvSpPr>
          <p:spPr>
            <a:xfrm>
              <a:off x="4498400" y="1940725"/>
              <a:ext cx="6625" cy="346125"/>
            </a:xfrm>
            <a:custGeom>
              <a:rect b="b" l="l" r="r" t="t"/>
              <a:pathLst>
                <a:path extrusionOk="0" h="13845" w="265">
                  <a:moveTo>
                    <a:pt x="78" y="0"/>
                  </a:moveTo>
                  <a:cubicBezTo>
                    <a:pt x="77" y="0"/>
                    <a:pt x="76" y="0"/>
                    <a:pt x="76" y="0"/>
                  </a:cubicBezTo>
                  <a:cubicBezTo>
                    <a:pt x="33" y="0"/>
                    <a:pt x="0" y="35"/>
                    <a:pt x="0" y="75"/>
                  </a:cubicBezTo>
                  <a:lnTo>
                    <a:pt x="113" y="13769"/>
                  </a:lnTo>
                  <a:cubicBezTo>
                    <a:pt x="113" y="13812"/>
                    <a:pt x="147" y="13845"/>
                    <a:pt x="188" y="13845"/>
                  </a:cubicBezTo>
                  <a:lnTo>
                    <a:pt x="189" y="13845"/>
                  </a:lnTo>
                  <a:cubicBezTo>
                    <a:pt x="231" y="13843"/>
                    <a:pt x="265" y="13809"/>
                    <a:pt x="265" y="13768"/>
                  </a:cubicBezTo>
                  <a:lnTo>
                    <a:pt x="152" y="74"/>
                  </a:lnTo>
                  <a:cubicBezTo>
                    <a:pt x="152" y="33"/>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33"/>
            <p:cNvSpPr/>
            <p:nvPr/>
          </p:nvSpPr>
          <p:spPr>
            <a:xfrm>
              <a:off x="4250025" y="1774900"/>
              <a:ext cx="6825" cy="370700"/>
            </a:xfrm>
            <a:custGeom>
              <a:rect b="b" l="l" r="r" t="t"/>
              <a:pathLst>
                <a:path extrusionOk="0" h="14828" w="273">
                  <a:moveTo>
                    <a:pt x="76" y="0"/>
                  </a:moveTo>
                  <a:cubicBezTo>
                    <a:pt x="35" y="2"/>
                    <a:pt x="1" y="36"/>
                    <a:pt x="2" y="77"/>
                  </a:cubicBezTo>
                  <a:lnTo>
                    <a:pt x="122" y="14752"/>
                  </a:lnTo>
                  <a:cubicBezTo>
                    <a:pt x="122" y="14793"/>
                    <a:pt x="156" y="14828"/>
                    <a:pt x="197" y="14828"/>
                  </a:cubicBezTo>
                  <a:cubicBezTo>
                    <a:pt x="238" y="14826"/>
                    <a:pt x="273" y="14793"/>
                    <a:pt x="273" y="14751"/>
                  </a:cubicBezTo>
                  <a:lnTo>
                    <a:pt x="153" y="76"/>
                  </a:lnTo>
                  <a:cubicBezTo>
                    <a:pt x="151" y="35"/>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33"/>
            <p:cNvSpPr/>
            <p:nvPr/>
          </p:nvSpPr>
          <p:spPr>
            <a:xfrm>
              <a:off x="4324075" y="2361075"/>
              <a:ext cx="208950" cy="450150"/>
            </a:xfrm>
            <a:custGeom>
              <a:rect b="b" l="l" r="r" t="t"/>
              <a:pathLst>
                <a:path extrusionOk="0" h="18006" w="8358">
                  <a:moveTo>
                    <a:pt x="451" y="249"/>
                  </a:moveTo>
                  <a:lnTo>
                    <a:pt x="8095" y="4235"/>
                  </a:lnTo>
                  <a:lnTo>
                    <a:pt x="8206" y="17775"/>
                  </a:lnTo>
                  <a:lnTo>
                    <a:pt x="153" y="14257"/>
                  </a:lnTo>
                  <a:lnTo>
                    <a:pt x="451" y="249"/>
                  </a:lnTo>
                  <a:close/>
                  <a:moveTo>
                    <a:pt x="305" y="1"/>
                  </a:moveTo>
                  <a:lnTo>
                    <a:pt x="1" y="14304"/>
                  </a:lnTo>
                  <a:lnTo>
                    <a:pt x="1" y="14354"/>
                  </a:lnTo>
                  <a:lnTo>
                    <a:pt x="8358" y="18006"/>
                  </a:lnTo>
                  <a:lnTo>
                    <a:pt x="8244" y="4188"/>
                  </a:lnTo>
                  <a:lnTo>
                    <a:pt x="8244" y="4143"/>
                  </a:lnTo>
                  <a:lnTo>
                    <a:pt x="412" y="58"/>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33"/>
            <p:cNvSpPr/>
            <p:nvPr/>
          </p:nvSpPr>
          <p:spPr>
            <a:xfrm>
              <a:off x="4065800" y="2216100"/>
              <a:ext cx="222375" cy="488750"/>
            </a:xfrm>
            <a:custGeom>
              <a:rect b="b" l="l" r="r" t="t"/>
              <a:pathLst>
                <a:path extrusionOk="0" h="19550" w="8895">
                  <a:moveTo>
                    <a:pt x="88" y="0"/>
                  </a:moveTo>
                  <a:cubicBezTo>
                    <a:pt x="62" y="0"/>
                    <a:pt x="36" y="14"/>
                    <a:pt x="22" y="39"/>
                  </a:cubicBezTo>
                  <a:cubicBezTo>
                    <a:pt x="1" y="75"/>
                    <a:pt x="14" y="121"/>
                    <a:pt x="51" y="142"/>
                  </a:cubicBezTo>
                  <a:lnTo>
                    <a:pt x="8623" y="4881"/>
                  </a:lnTo>
                  <a:lnTo>
                    <a:pt x="8741" y="19319"/>
                  </a:lnTo>
                  <a:lnTo>
                    <a:pt x="245" y="15674"/>
                  </a:lnTo>
                  <a:cubicBezTo>
                    <a:pt x="234" y="15669"/>
                    <a:pt x="223" y="15667"/>
                    <a:pt x="213" y="15667"/>
                  </a:cubicBezTo>
                  <a:cubicBezTo>
                    <a:pt x="140" y="15667"/>
                    <a:pt x="105" y="15778"/>
                    <a:pt x="186" y="15812"/>
                  </a:cubicBezTo>
                  <a:lnTo>
                    <a:pt x="8789" y="19504"/>
                  </a:lnTo>
                  <a:lnTo>
                    <a:pt x="8894" y="19549"/>
                  </a:lnTo>
                  <a:lnTo>
                    <a:pt x="8774" y="4837"/>
                  </a:lnTo>
                  <a:lnTo>
                    <a:pt x="8774" y="4792"/>
                  </a:lnTo>
                  <a:lnTo>
                    <a:pt x="124" y="9"/>
                  </a:lnTo>
                  <a:cubicBezTo>
                    <a:pt x="113" y="3"/>
                    <a:pt x="100" y="0"/>
                    <a:pt x="8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33"/>
            <p:cNvSpPr/>
            <p:nvPr/>
          </p:nvSpPr>
          <p:spPr>
            <a:xfrm>
              <a:off x="4502600" y="2451700"/>
              <a:ext cx="6575" cy="346125"/>
            </a:xfrm>
            <a:custGeom>
              <a:rect b="b" l="l" r="r" t="t"/>
              <a:pathLst>
                <a:path extrusionOk="0" h="13845" w="263">
                  <a:moveTo>
                    <a:pt x="75" y="0"/>
                  </a:moveTo>
                  <a:cubicBezTo>
                    <a:pt x="34" y="0"/>
                    <a:pt x="0" y="34"/>
                    <a:pt x="1" y="75"/>
                  </a:cubicBezTo>
                  <a:lnTo>
                    <a:pt x="112" y="13769"/>
                  </a:lnTo>
                  <a:cubicBezTo>
                    <a:pt x="112" y="13811"/>
                    <a:pt x="147" y="13844"/>
                    <a:pt x="188" y="13844"/>
                  </a:cubicBezTo>
                  <a:lnTo>
                    <a:pt x="189" y="13844"/>
                  </a:lnTo>
                  <a:cubicBezTo>
                    <a:pt x="230" y="13844"/>
                    <a:pt x="263" y="13810"/>
                    <a:pt x="263" y="13768"/>
                  </a:cubicBezTo>
                  <a:lnTo>
                    <a:pt x="152" y="74"/>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33"/>
            <p:cNvSpPr/>
            <p:nvPr/>
          </p:nvSpPr>
          <p:spPr>
            <a:xfrm>
              <a:off x="4254525" y="2320550"/>
              <a:ext cx="6800" cy="370675"/>
            </a:xfrm>
            <a:custGeom>
              <a:rect b="b" l="l" r="r" t="t"/>
              <a:pathLst>
                <a:path extrusionOk="0" h="14827" w="272">
                  <a:moveTo>
                    <a:pt x="76" y="1"/>
                  </a:moveTo>
                  <a:cubicBezTo>
                    <a:pt x="33" y="1"/>
                    <a:pt x="0" y="35"/>
                    <a:pt x="0" y="77"/>
                  </a:cubicBezTo>
                  <a:lnTo>
                    <a:pt x="121" y="14753"/>
                  </a:lnTo>
                  <a:cubicBezTo>
                    <a:pt x="121" y="14794"/>
                    <a:pt x="155" y="14827"/>
                    <a:pt x="196" y="14827"/>
                  </a:cubicBezTo>
                  <a:cubicBezTo>
                    <a:pt x="238" y="14827"/>
                    <a:pt x="271" y="14792"/>
                    <a:pt x="271" y="14751"/>
                  </a:cubicBezTo>
                  <a:lnTo>
                    <a:pt x="151" y="76"/>
                  </a:lnTo>
                  <a:cubicBezTo>
                    <a:pt x="150" y="34"/>
                    <a:pt x="117"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9" name="Google Shape;9409;p33"/>
            <p:cNvSpPr/>
            <p:nvPr/>
          </p:nvSpPr>
          <p:spPr>
            <a:xfrm>
              <a:off x="4329000" y="2961600"/>
              <a:ext cx="208700" cy="415825"/>
            </a:xfrm>
            <a:custGeom>
              <a:rect b="b" l="l" r="r" t="t"/>
              <a:pathLst>
                <a:path extrusionOk="0" h="16633" w="8348">
                  <a:moveTo>
                    <a:pt x="451" y="212"/>
                  </a:moveTo>
                  <a:lnTo>
                    <a:pt x="8084" y="2886"/>
                  </a:lnTo>
                  <a:lnTo>
                    <a:pt x="8195" y="16436"/>
                  </a:lnTo>
                  <a:lnTo>
                    <a:pt x="155" y="14302"/>
                  </a:lnTo>
                  <a:lnTo>
                    <a:pt x="451" y="212"/>
                  </a:lnTo>
                  <a:close/>
                  <a:moveTo>
                    <a:pt x="306" y="1"/>
                  </a:moveTo>
                  <a:lnTo>
                    <a:pt x="1" y="14417"/>
                  </a:lnTo>
                  <a:lnTo>
                    <a:pt x="8347" y="16633"/>
                  </a:lnTo>
                  <a:lnTo>
                    <a:pt x="8234" y="2832"/>
                  </a:lnTo>
                  <a:lnTo>
                    <a:pt x="8234" y="2779"/>
                  </a:lnTo>
                  <a:lnTo>
                    <a:pt x="30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33"/>
            <p:cNvSpPr/>
            <p:nvPr/>
          </p:nvSpPr>
          <p:spPr>
            <a:xfrm>
              <a:off x="4071125" y="2863300"/>
              <a:ext cx="222000" cy="449925"/>
            </a:xfrm>
            <a:custGeom>
              <a:rect b="b" l="l" r="r" t="t"/>
              <a:pathLst>
                <a:path extrusionOk="0" h="17997" w="8880">
                  <a:moveTo>
                    <a:pt x="86" y="1"/>
                  </a:moveTo>
                  <a:cubicBezTo>
                    <a:pt x="55" y="1"/>
                    <a:pt x="26" y="20"/>
                    <a:pt x="15" y="51"/>
                  </a:cubicBezTo>
                  <a:cubicBezTo>
                    <a:pt x="1" y="89"/>
                    <a:pt x="20" y="133"/>
                    <a:pt x="60" y="147"/>
                  </a:cubicBezTo>
                  <a:lnTo>
                    <a:pt x="8609" y="3355"/>
                  </a:lnTo>
                  <a:lnTo>
                    <a:pt x="8728" y="17804"/>
                  </a:lnTo>
                  <a:lnTo>
                    <a:pt x="232" y="15671"/>
                  </a:lnTo>
                  <a:cubicBezTo>
                    <a:pt x="225" y="15669"/>
                    <a:pt x="218" y="15668"/>
                    <a:pt x="211" y="15668"/>
                  </a:cubicBezTo>
                  <a:cubicBezTo>
                    <a:pt x="131" y="15668"/>
                    <a:pt x="106" y="15796"/>
                    <a:pt x="196" y="15818"/>
                  </a:cubicBezTo>
                  <a:lnTo>
                    <a:pt x="8786" y="17973"/>
                  </a:lnTo>
                  <a:lnTo>
                    <a:pt x="8880" y="17996"/>
                  </a:lnTo>
                  <a:lnTo>
                    <a:pt x="8759" y="3302"/>
                  </a:lnTo>
                  <a:lnTo>
                    <a:pt x="8759" y="3250"/>
                  </a:lnTo>
                  <a:lnTo>
                    <a:pt x="113" y="6"/>
                  </a:lnTo>
                  <a:cubicBezTo>
                    <a:pt x="104" y="2"/>
                    <a:pt x="95" y="1"/>
                    <a:pt x="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33"/>
            <p:cNvSpPr/>
            <p:nvPr/>
          </p:nvSpPr>
          <p:spPr>
            <a:xfrm>
              <a:off x="4507275" y="3022325"/>
              <a:ext cx="6575" cy="346150"/>
            </a:xfrm>
            <a:custGeom>
              <a:rect b="b" l="l" r="r" t="t"/>
              <a:pathLst>
                <a:path extrusionOk="0" h="13846" w="263">
                  <a:moveTo>
                    <a:pt x="76" y="0"/>
                  </a:moveTo>
                  <a:cubicBezTo>
                    <a:pt x="34" y="2"/>
                    <a:pt x="1" y="36"/>
                    <a:pt x="1" y="77"/>
                  </a:cubicBezTo>
                  <a:lnTo>
                    <a:pt x="112" y="13771"/>
                  </a:lnTo>
                  <a:cubicBezTo>
                    <a:pt x="112" y="13812"/>
                    <a:pt x="146" y="13846"/>
                    <a:pt x="187" y="13846"/>
                  </a:cubicBezTo>
                  <a:lnTo>
                    <a:pt x="188" y="13846"/>
                  </a:lnTo>
                  <a:cubicBezTo>
                    <a:pt x="229" y="13845"/>
                    <a:pt x="262" y="13812"/>
                    <a:pt x="262" y="13769"/>
                  </a:cubicBezTo>
                  <a:lnTo>
                    <a:pt x="151" y="76"/>
                  </a:lnTo>
                  <a:cubicBezTo>
                    <a:pt x="150" y="35"/>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33"/>
            <p:cNvSpPr/>
            <p:nvPr/>
          </p:nvSpPr>
          <p:spPr>
            <a:xfrm>
              <a:off x="4259550" y="2934125"/>
              <a:ext cx="6775" cy="370675"/>
            </a:xfrm>
            <a:custGeom>
              <a:rect b="b" l="l" r="r" t="t"/>
              <a:pathLst>
                <a:path extrusionOk="0" h="14827" w="271">
                  <a:moveTo>
                    <a:pt x="78" y="0"/>
                  </a:moveTo>
                  <a:cubicBezTo>
                    <a:pt x="77" y="0"/>
                    <a:pt x="76" y="0"/>
                    <a:pt x="75" y="0"/>
                  </a:cubicBezTo>
                  <a:cubicBezTo>
                    <a:pt x="33" y="0"/>
                    <a:pt x="0" y="35"/>
                    <a:pt x="0" y="76"/>
                  </a:cubicBezTo>
                  <a:lnTo>
                    <a:pt x="120" y="14752"/>
                  </a:lnTo>
                  <a:cubicBezTo>
                    <a:pt x="120" y="14793"/>
                    <a:pt x="155" y="14826"/>
                    <a:pt x="196" y="14826"/>
                  </a:cubicBezTo>
                  <a:lnTo>
                    <a:pt x="197" y="14826"/>
                  </a:lnTo>
                  <a:cubicBezTo>
                    <a:pt x="238" y="14825"/>
                    <a:pt x="271" y="14792"/>
                    <a:pt x="271" y="14750"/>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33"/>
            <p:cNvSpPr/>
            <p:nvPr/>
          </p:nvSpPr>
          <p:spPr>
            <a:xfrm>
              <a:off x="5170475" y="2340750"/>
              <a:ext cx="116075" cy="362625"/>
            </a:xfrm>
            <a:custGeom>
              <a:rect b="b" l="l" r="r" t="t"/>
              <a:pathLst>
                <a:path extrusionOk="0" h="14505" w="4643">
                  <a:moveTo>
                    <a:pt x="119" y="1"/>
                  </a:moveTo>
                  <a:cubicBezTo>
                    <a:pt x="94" y="1"/>
                    <a:pt x="71" y="13"/>
                    <a:pt x="55" y="34"/>
                  </a:cubicBezTo>
                  <a:cubicBezTo>
                    <a:pt x="32" y="69"/>
                    <a:pt x="41" y="116"/>
                    <a:pt x="75" y="139"/>
                  </a:cubicBezTo>
                  <a:lnTo>
                    <a:pt x="4491" y="3106"/>
                  </a:lnTo>
                  <a:lnTo>
                    <a:pt x="4491" y="14254"/>
                  </a:lnTo>
                  <a:lnTo>
                    <a:pt x="153" y="11926"/>
                  </a:lnTo>
                  <a:cubicBezTo>
                    <a:pt x="139" y="11917"/>
                    <a:pt x="124" y="11913"/>
                    <a:pt x="111" y="11913"/>
                  </a:cubicBezTo>
                  <a:cubicBezTo>
                    <a:pt x="42" y="11913"/>
                    <a:pt x="1" y="12019"/>
                    <a:pt x="82" y="12058"/>
                  </a:cubicBezTo>
                  <a:lnTo>
                    <a:pt x="4531" y="14445"/>
                  </a:lnTo>
                  <a:lnTo>
                    <a:pt x="4643" y="14505"/>
                  </a:lnTo>
                  <a:lnTo>
                    <a:pt x="4643" y="3026"/>
                  </a:lnTo>
                  <a:lnTo>
                    <a:pt x="160" y="13"/>
                  </a:lnTo>
                  <a:cubicBezTo>
                    <a:pt x="147" y="5"/>
                    <a:pt x="133"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33"/>
            <p:cNvSpPr/>
            <p:nvPr/>
          </p:nvSpPr>
          <p:spPr>
            <a:xfrm>
              <a:off x="5352475" y="2452975"/>
              <a:ext cx="127650" cy="349575"/>
            </a:xfrm>
            <a:custGeom>
              <a:rect b="b" l="l" r="r" t="t"/>
              <a:pathLst>
                <a:path extrusionOk="0" h="13983" w="5106">
                  <a:moveTo>
                    <a:pt x="152" y="262"/>
                  </a:moveTo>
                  <a:lnTo>
                    <a:pt x="4954" y="3049"/>
                  </a:lnTo>
                  <a:lnTo>
                    <a:pt x="4954" y="13737"/>
                  </a:lnTo>
                  <a:lnTo>
                    <a:pt x="151" y="11295"/>
                  </a:lnTo>
                  <a:lnTo>
                    <a:pt x="152" y="262"/>
                  </a:lnTo>
                  <a:close/>
                  <a:moveTo>
                    <a:pt x="0" y="1"/>
                  </a:moveTo>
                  <a:lnTo>
                    <a:pt x="0" y="11387"/>
                  </a:lnTo>
                  <a:lnTo>
                    <a:pt x="5106" y="13982"/>
                  </a:lnTo>
                  <a:lnTo>
                    <a:pt x="5106" y="2962"/>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33"/>
            <p:cNvSpPr/>
            <p:nvPr/>
          </p:nvSpPr>
          <p:spPr>
            <a:xfrm>
              <a:off x="5454450" y="2513575"/>
              <a:ext cx="3775" cy="277375"/>
            </a:xfrm>
            <a:custGeom>
              <a:rect b="b" l="l" r="r" t="t"/>
              <a:pathLst>
                <a:path extrusionOk="0" h="11095" w="151">
                  <a:moveTo>
                    <a:pt x="75" y="0"/>
                  </a:moveTo>
                  <a:cubicBezTo>
                    <a:pt x="38" y="0"/>
                    <a:pt x="0" y="26"/>
                    <a:pt x="0" y="76"/>
                  </a:cubicBezTo>
                  <a:lnTo>
                    <a:pt x="0" y="11021"/>
                  </a:lnTo>
                  <a:cubicBezTo>
                    <a:pt x="0" y="11062"/>
                    <a:pt x="34" y="11095"/>
                    <a:pt x="75" y="11095"/>
                  </a:cubicBezTo>
                  <a:cubicBezTo>
                    <a:pt x="118" y="11095"/>
                    <a:pt x="151" y="11062"/>
                    <a:pt x="151" y="11021"/>
                  </a:cubicBezTo>
                  <a:lnTo>
                    <a:pt x="151" y="76"/>
                  </a:lnTo>
                  <a:cubicBezTo>
                    <a:pt x="151" y="26"/>
                    <a:pt x="113"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33"/>
            <p:cNvSpPr/>
            <p:nvPr/>
          </p:nvSpPr>
          <p:spPr>
            <a:xfrm>
              <a:off x="5260075" y="2400400"/>
              <a:ext cx="3800" cy="288725"/>
            </a:xfrm>
            <a:custGeom>
              <a:rect b="b" l="l" r="r" t="t"/>
              <a:pathLst>
                <a:path extrusionOk="0" h="11549" w="152">
                  <a:moveTo>
                    <a:pt x="76" y="0"/>
                  </a:moveTo>
                  <a:cubicBezTo>
                    <a:pt x="39" y="0"/>
                    <a:pt x="3" y="25"/>
                    <a:pt x="1" y="73"/>
                  </a:cubicBezTo>
                  <a:lnTo>
                    <a:pt x="1" y="11473"/>
                  </a:lnTo>
                  <a:cubicBezTo>
                    <a:pt x="1" y="11515"/>
                    <a:pt x="35" y="11548"/>
                    <a:pt x="76" y="11548"/>
                  </a:cubicBezTo>
                  <a:cubicBezTo>
                    <a:pt x="118" y="11548"/>
                    <a:pt x="151" y="11515"/>
                    <a:pt x="151" y="11473"/>
                  </a:cubicBezTo>
                  <a:lnTo>
                    <a:pt x="151" y="73"/>
                  </a:lnTo>
                  <a:cubicBezTo>
                    <a:pt x="149" y="25"/>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33"/>
            <p:cNvSpPr/>
            <p:nvPr/>
          </p:nvSpPr>
          <p:spPr>
            <a:xfrm>
              <a:off x="5171200" y="2764400"/>
              <a:ext cx="115325" cy="348550"/>
            </a:xfrm>
            <a:custGeom>
              <a:rect b="b" l="l" r="r" t="t"/>
              <a:pathLst>
                <a:path extrusionOk="0" h="13942" w="4613">
                  <a:moveTo>
                    <a:pt x="88" y="1"/>
                  </a:moveTo>
                  <a:cubicBezTo>
                    <a:pt x="61" y="1"/>
                    <a:pt x="35" y="15"/>
                    <a:pt x="21" y="40"/>
                  </a:cubicBezTo>
                  <a:cubicBezTo>
                    <a:pt x="0" y="76"/>
                    <a:pt x="15" y="122"/>
                    <a:pt x="50" y="142"/>
                  </a:cubicBezTo>
                  <a:lnTo>
                    <a:pt x="4461" y="2559"/>
                  </a:lnTo>
                  <a:lnTo>
                    <a:pt x="4461" y="13714"/>
                  </a:lnTo>
                  <a:lnTo>
                    <a:pt x="116" y="11921"/>
                  </a:lnTo>
                  <a:cubicBezTo>
                    <a:pt x="107" y="11917"/>
                    <a:pt x="97" y="11916"/>
                    <a:pt x="88" y="11916"/>
                  </a:cubicBezTo>
                  <a:cubicBezTo>
                    <a:pt x="58" y="11916"/>
                    <a:pt x="29" y="11933"/>
                    <a:pt x="17" y="11962"/>
                  </a:cubicBezTo>
                  <a:cubicBezTo>
                    <a:pt x="1" y="12002"/>
                    <a:pt x="20" y="12045"/>
                    <a:pt x="58" y="12061"/>
                  </a:cubicBezTo>
                  <a:lnTo>
                    <a:pt x="4613" y="13941"/>
                  </a:lnTo>
                  <a:lnTo>
                    <a:pt x="4613" y="2469"/>
                  </a:lnTo>
                  <a:lnTo>
                    <a:pt x="124" y="10"/>
                  </a:lnTo>
                  <a:cubicBezTo>
                    <a:pt x="113" y="4"/>
                    <a:pt x="100" y="1"/>
                    <a:pt x="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33"/>
            <p:cNvSpPr/>
            <p:nvPr/>
          </p:nvSpPr>
          <p:spPr>
            <a:xfrm>
              <a:off x="5352475" y="2854550"/>
              <a:ext cx="127625" cy="333575"/>
            </a:xfrm>
            <a:custGeom>
              <a:rect b="b" l="l" r="r" t="t"/>
              <a:pathLst>
                <a:path extrusionOk="0" h="13343" w="5105">
                  <a:moveTo>
                    <a:pt x="151" y="237"/>
                  </a:moveTo>
                  <a:lnTo>
                    <a:pt x="4952" y="2428"/>
                  </a:lnTo>
                  <a:lnTo>
                    <a:pt x="4952" y="13123"/>
                  </a:lnTo>
                  <a:lnTo>
                    <a:pt x="150" y="11276"/>
                  </a:lnTo>
                  <a:lnTo>
                    <a:pt x="151" y="237"/>
                  </a:lnTo>
                  <a:close/>
                  <a:moveTo>
                    <a:pt x="0" y="0"/>
                  </a:moveTo>
                  <a:lnTo>
                    <a:pt x="0" y="11379"/>
                  </a:lnTo>
                  <a:lnTo>
                    <a:pt x="5104" y="13343"/>
                  </a:lnTo>
                  <a:lnTo>
                    <a:pt x="5104" y="2330"/>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33"/>
            <p:cNvSpPr/>
            <p:nvPr/>
          </p:nvSpPr>
          <p:spPr>
            <a:xfrm>
              <a:off x="5454400" y="2902175"/>
              <a:ext cx="3825" cy="277400"/>
            </a:xfrm>
            <a:custGeom>
              <a:rect b="b" l="l" r="r" t="t"/>
              <a:pathLst>
                <a:path extrusionOk="0" h="11096" w="153">
                  <a:moveTo>
                    <a:pt x="77" y="1"/>
                  </a:moveTo>
                  <a:cubicBezTo>
                    <a:pt x="39" y="1"/>
                    <a:pt x="1" y="26"/>
                    <a:pt x="1" y="76"/>
                  </a:cubicBezTo>
                  <a:lnTo>
                    <a:pt x="1" y="11020"/>
                  </a:lnTo>
                  <a:cubicBezTo>
                    <a:pt x="2" y="11061"/>
                    <a:pt x="35" y="11096"/>
                    <a:pt x="77" y="11096"/>
                  </a:cubicBezTo>
                  <a:cubicBezTo>
                    <a:pt x="118" y="11096"/>
                    <a:pt x="153" y="11061"/>
                    <a:pt x="153" y="11020"/>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33"/>
            <p:cNvSpPr/>
            <p:nvPr/>
          </p:nvSpPr>
          <p:spPr>
            <a:xfrm>
              <a:off x="5260075" y="2813075"/>
              <a:ext cx="3800" cy="288700"/>
            </a:xfrm>
            <a:custGeom>
              <a:rect b="b" l="l" r="r" t="t"/>
              <a:pathLst>
                <a:path extrusionOk="0" h="11548" w="152">
                  <a:moveTo>
                    <a:pt x="75" y="0"/>
                  </a:moveTo>
                  <a:cubicBezTo>
                    <a:pt x="39" y="0"/>
                    <a:pt x="3" y="24"/>
                    <a:pt x="1" y="73"/>
                  </a:cubicBezTo>
                  <a:lnTo>
                    <a:pt x="1" y="11473"/>
                  </a:lnTo>
                  <a:cubicBezTo>
                    <a:pt x="1" y="11515"/>
                    <a:pt x="34" y="11548"/>
                    <a:pt x="76" y="11548"/>
                  </a:cubicBezTo>
                  <a:cubicBezTo>
                    <a:pt x="117" y="11548"/>
                    <a:pt x="151" y="11514"/>
                    <a:pt x="151" y="11473"/>
                  </a:cubicBezTo>
                  <a:lnTo>
                    <a:pt x="151" y="73"/>
                  </a:lnTo>
                  <a:cubicBezTo>
                    <a:pt x="149" y="24"/>
                    <a:pt x="112" y="0"/>
                    <a:pt x="7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33"/>
            <p:cNvSpPr/>
            <p:nvPr/>
          </p:nvSpPr>
          <p:spPr>
            <a:xfrm>
              <a:off x="5171225" y="3226250"/>
              <a:ext cx="115275" cy="330450"/>
            </a:xfrm>
            <a:custGeom>
              <a:rect b="b" l="l" r="r" t="t"/>
              <a:pathLst>
                <a:path extrusionOk="0" h="13218" w="4611">
                  <a:moveTo>
                    <a:pt x="85" y="1"/>
                  </a:moveTo>
                  <a:cubicBezTo>
                    <a:pt x="55" y="1"/>
                    <a:pt x="26" y="19"/>
                    <a:pt x="15" y="48"/>
                  </a:cubicBezTo>
                  <a:cubicBezTo>
                    <a:pt x="0" y="88"/>
                    <a:pt x="20" y="132"/>
                    <a:pt x="59" y="146"/>
                  </a:cubicBezTo>
                  <a:lnTo>
                    <a:pt x="4460" y="1859"/>
                  </a:lnTo>
                  <a:lnTo>
                    <a:pt x="4460" y="13023"/>
                  </a:lnTo>
                  <a:lnTo>
                    <a:pt x="105" y="11919"/>
                  </a:lnTo>
                  <a:cubicBezTo>
                    <a:pt x="99" y="11917"/>
                    <a:pt x="93" y="11917"/>
                    <a:pt x="87" y="11917"/>
                  </a:cubicBezTo>
                  <a:cubicBezTo>
                    <a:pt x="53" y="11917"/>
                    <a:pt x="22" y="11939"/>
                    <a:pt x="12" y="11973"/>
                  </a:cubicBezTo>
                  <a:cubicBezTo>
                    <a:pt x="3" y="12014"/>
                    <a:pt x="27" y="12055"/>
                    <a:pt x="68" y="12065"/>
                  </a:cubicBezTo>
                  <a:lnTo>
                    <a:pt x="4610" y="13218"/>
                  </a:lnTo>
                  <a:lnTo>
                    <a:pt x="4610" y="1754"/>
                  </a:lnTo>
                  <a:lnTo>
                    <a:pt x="113" y="6"/>
                  </a:lnTo>
                  <a:cubicBezTo>
                    <a:pt x="104" y="2"/>
                    <a:pt x="94" y="1"/>
                    <a:pt x="8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33"/>
            <p:cNvSpPr/>
            <p:nvPr/>
          </p:nvSpPr>
          <p:spPr>
            <a:xfrm>
              <a:off x="5352425" y="3288050"/>
              <a:ext cx="127675" cy="313175"/>
            </a:xfrm>
            <a:custGeom>
              <a:rect b="b" l="l" r="r" t="t"/>
              <a:pathLst>
                <a:path extrusionOk="0" h="12527" w="5107">
                  <a:moveTo>
                    <a:pt x="153" y="203"/>
                  </a:moveTo>
                  <a:lnTo>
                    <a:pt x="4954" y="1635"/>
                  </a:lnTo>
                  <a:lnTo>
                    <a:pt x="4954" y="12338"/>
                  </a:lnTo>
                  <a:lnTo>
                    <a:pt x="152" y="11250"/>
                  </a:lnTo>
                  <a:lnTo>
                    <a:pt x="153" y="203"/>
                  </a:lnTo>
                  <a:close/>
                  <a:moveTo>
                    <a:pt x="1" y="1"/>
                  </a:moveTo>
                  <a:lnTo>
                    <a:pt x="1" y="11371"/>
                  </a:lnTo>
                  <a:lnTo>
                    <a:pt x="5106" y="12527"/>
                  </a:lnTo>
                  <a:lnTo>
                    <a:pt x="5105" y="1522"/>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33"/>
            <p:cNvSpPr/>
            <p:nvPr/>
          </p:nvSpPr>
          <p:spPr>
            <a:xfrm>
              <a:off x="5454400" y="3319125"/>
              <a:ext cx="3800" cy="277425"/>
            </a:xfrm>
            <a:custGeom>
              <a:rect b="b" l="l" r="r" t="t"/>
              <a:pathLst>
                <a:path extrusionOk="0" h="11097" w="152">
                  <a:moveTo>
                    <a:pt x="76" y="0"/>
                  </a:moveTo>
                  <a:cubicBezTo>
                    <a:pt x="38" y="0"/>
                    <a:pt x="1" y="26"/>
                    <a:pt x="1" y="77"/>
                  </a:cubicBezTo>
                  <a:lnTo>
                    <a:pt x="1" y="11021"/>
                  </a:lnTo>
                  <a:cubicBezTo>
                    <a:pt x="1" y="11062"/>
                    <a:pt x="35" y="11096"/>
                    <a:pt x="76" y="11096"/>
                  </a:cubicBezTo>
                  <a:cubicBezTo>
                    <a:pt x="118" y="11096"/>
                    <a:pt x="151" y="11062"/>
                    <a:pt x="151" y="11021"/>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33"/>
            <p:cNvSpPr/>
            <p:nvPr/>
          </p:nvSpPr>
          <p:spPr>
            <a:xfrm>
              <a:off x="5260050" y="3260725"/>
              <a:ext cx="3775" cy="288850"/>
            </a:xfrm>
            <a:custGeom>
              <a:rect b="b" l="l" r="r" t="t"/>
              <a:pathLst>
                <a:path extrusionOk="0" h="11554" w="151">
                  <a:moveTo>
                    <a:pt x="76" y="0"/>
                  </a:moveTo>
                  <a:cubicBezTo>
                    <a:pt x="38" y="0"/>
                    <a:pt x="0" y="26"/>
                    <a:pt x="0" y="77"/>
                  </a:cubicBezTo>
                  <a:lnTo>
                    <a:pt x="0" y="11478"/>
                  </a:lnTo>
                  <a:cubicBezTo>
                    <a:pt x="0" y="11519"/>
                    <a:pt x="33" y="11553"/>
                    <a:pt x="76" y="11553"/>
                  </a:cubicBezTo>
                  <a:cubicBezTo>
                    <a:pt x="118" y="11553"/>
                    <a:pt x="151" y="11519"/>
                    <a:pt x="151" y="11477"/>
                  </a:cubicBezTo>
                  <a:lnTo>
                    <a:pt x="151" y="77"/>
                  </a:lnTo>
                  <a:cubicBezTo>
                    <a:pt x="151" y="26"/>
                    <a:pt x="113"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33"/>
            <p:cNvSpPr/>
            <p:nvPr/>
          </p:nvSpPr>
          <p:spPr>
            <a:xfrm>
              <a:off x="5171250" y="3644200"/>
              <a:ext cx="115275" cy="326700"/>
            </a:xfrm>
            <a:custGeom>
              <a:rect b="b" l="l" r="r" t="t"/>
              <a:pathLst>
                <a:path extrusionOk="0" h="13068" w="4611">
                  <a:moveTo>
                    <a:pt x="85" y="0"/>
                  </a:moveTo>
                  <a:cubicBezTo>
                    <a:pt x="53" y="0"/>
                    <a:pt x="24" y="20"/>
                    <a:pt x="14" y="51"/>
                  </a:cubicBezTo>
                  <a:cubicBezTo>
                    <a:pt x="1" y="91"/>
                    <a:pt x="21" y="133"/>
                    <a:pt x="60" y="148"/>
                  </a:cubicBezTo>
                  <a:lnTo>
                    <a:pt x="4457" y="1712"/>
                  </a:lnTo>
                  <a:lnTo>
                    <a:pt x="4457" y="12880"/>
                  </a:lnTo>
                  <a:lnTo>
                    <a:pt x="100" y="11918"/>
                  </a:lnTo>
                  <a:cubicBezTo>
                    <a:pt x="94" y="11916"/>
                    <a:pt x="88" y="11916"/>
                    <a:pt x="83" y="11916"/>
                  </a:cubicBezTo>
                  <a:cubicBezTo>
                    <a:pt x="48" y="11916"/>
                    <a:pt x="17" y="11939"/>
                    <a:pt x="10" y="11976"/>
                  </a:cubicBezTo>
                  <a:cubicBezTo>
                    <a:pt x="1" y="12017"/>
                    <a:pt x="27" y="12056"/>
                    <a:pt x="67" y="12066"/>
                  </a:cubicBezTo>
                  <a:lnTo>
                    <a:pt x="4609" y="13067"/>
                  </a:lnTo>
                  <a:lnTo>
                    <a:pt x="4611" y="160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33"/>
            <p:cNvSpPr/>
            <p:nvPr/>
          </p:nvSpPr>
          <p:spPr>
            <a:xfrm>
              <a:off x="5352425" y="3700075"/>
              <a:ext cx="127625" cy="308775"/>
            </a:xfrm>
            <a:custGeom>
              <a:rect b="b" l="l" r="r" t="t"/>
              <a:pathLst>
                <a:path extrusionOk="0" h="12351" w="5105">
                  <a:moveTo>
                    <a:pt x="150" y="196"/>
                  </a:moveTo>
                  <a:lnTo>
                    <a:pt x="4953" y="1463"/>
                  </a:lnTo>
                  <a:lnTo>
                    <a:pt x="4953" y="12167"/>
                  </a:lnTo>
                  <a:lnTo>
                    <a:pt x="150" y="11243"/>
                  </a:lnTo>
                  <a:lnTo>
                    <a:pt x="150" y="196"/>
                  </a:lnTo>
                  <a:close/>
                  <a:moveTo>
                    <a:pt x="1" y="0"/>
                  </a:moveTo>
                  <a:lnTo>
                    <a:pt x="1" y="11369"/>
                  </a:lnTo>
                  <a:lnTo>
                    <a:pt x="5015" y="12333"/>
                  </a:lnTo>
                  <a:lnTo>
                    <a:pt x="5105" y="12350"/>
                  </a:lnTo>
                  <a:lnTo>
                    <a:pt x="5105" y="1345"/>
                  </a:lnTo>
                  <a:lnTo>
                    <a:pt x="96"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33"/>
            <p:cNvSpPr/>
            <p:nvPr/>
          </p:nvSpPr>
          <p:spPr>
            <a:xfrm>
              <a:off x="5454350" y="3727450"/>
              <a:ext cx="3900" cy="277500"/>
            </a:xfrm>
            <a:custGeom>
              <a:rect b="b" l="l" r="r" t="t"/>
              <a:pathLst>
                <a:path extrusionOk="0" h="11100" w="156">
                  <a:moveTo>
                    <a:pt x="78" y="1"/>
                  </a:moveTo>
                  <a:cubicBezTo>
                    <a:pt x="39" y="1"/>
                    <a:pt x="0" y="27"/>
                    <a:pt x="3" y="80"/>
                  </a:cubicBezTo>
                  <a:lnTo>
                    <a:pt x="3" y="11024"/>
                  </a:lnTo>
                  <a:cubicBezTo>
                    <a:pt x="3" y="11066"/>
                    <a:pt x="36" y="11099"/>
                    <a:pt x="78" y="11099"/>
                  </a:cubicBezTo>
                  <a:cubicBezTo>
                    <a:pt x="119" y="11099"/>
                    <a:pt x="153" y="11066"/>
                    <a:pt x="153" y="11024"/>
                  </a:cubicBezTo>
                  <a:lnTo>
                    <a:pt x="153"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33"/>
            <p:cNvSpPr/>
            <p:nvPr/>
          </p:nvSpPr>
          <p:spPr>
            <a:xfrm>
              <a:off x="5260050" y="3675750"/>
              <a:ext cx="3775" cy="288825"/>
            </a:xfrm>
            <a:custGeom>
              <a:rect b="b" l="l" r="r" t="t"/>
              <a:pathLst>
                <a:path extrusionOk="0" h="11553" w="151">
                  <a:moveTo>
                    <a:pt x="76" y="1"/>
                  </a:moveTo>
                  <a:cubicBezTo>
                    <a:pt x="38" y="1"/>
                    <a:pt x="0" y="26"/>
                    <a:pt x="0" y="76"/>
                  </a:cubicBezTo>
                  <a:lnTo>
                    <a:pt x="0" y="11476"/>
                  </a:lnTo>
                  <a:cubicBezTo>
                    <a:pt x="0" y="11518"/>
                    <a:pt x="33" y="11551"/>
                    <a:pt x="76" y="11553"/>
                  </a:cubicBezTo>
                  <a:cubicBezTo>
                    <a:pt x="118" y="11551"/>
                    <a:pt x="151" y="11518"/>
                    <a:pt x="151" y="11476"/>
                  </a:cubicBezTo>
                  <a:lnTo>
                    <a:pt x="151" y="76"/>
                  </a:lnTo>
                  <a:cubicBezTo>
                    <a:pt x="151" y="26"/>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33"/>
            <p:cNvSpPr/>
            <p:nvPr/>
          </p:nvSpPr>
          <p:spPr>
            <a:xfrm>
              <a:off x="5605175" y="2621625"/>
              <a:ext cx="77475" cy="304375"/>
            </a:xfrm>
            <a:custGeom>
              <a:rect b="b" l="l" r="r" t="t"/>
              <a:pathLst>
                <a:path extrusionOk="0" h="12175" w="3099">
                  <a:moveTo>
                    <a:pt x="115" y="0"/>
                  </a:moveTo>
                  <a:cubicBezTo>
                    <a:pt x="91" y="0"/>
                    <a:pt x="67" y="12"/>
                    <a:pt x="53" y="34"/>
                  </a:cubicBezTo>
                  <a:cubicBezTo>
                    <a:pt x="29" y="70"/>
                    <a:pt x="40" y="116"/>
                    <a:pt x="74" y="140"/>
                  </a:cubicBezTo>
                  <a:lnTo>
                    <a:pt x="2948" y="2042"/>
                  </a:lnTo>
                  <a:lnTo>
                    <a:pt x="2948" y="11927"/>
                  </a:lnTo>
                  <a:lnTo>
                    <a:pt x="149" y="10500"/>
                  </a:lnTo>
                  <a:cubicBezTo>
                    <a:pt x="136" y="10492"/>
                    <a:pt x="122" y="10489"/>
                    <a:pt x="110" y="10489"/>
                  </a:cubicBezTo>
                  <a:cubicBezTo>
                    <a:pt x="40" y="10489"/>
                    <a:pt x="1" y="10596"/>
                    <a:pt x="81" y="10633"/>
                  </a:cubicBezTo>
                  <a:lnTo>
                    <a:pt x="3098" y="12174"/>
                  </a:lnTo>
                  <a:lnTo>
                    <a:pt x="3098" y="1962"/>
                  </a:lnTo>
                  <a:lnTo>
                    <a:pt x="157" y="13"/>
                  </a:lnTo>
                  <a:cubicBezTo>
                    <a:pt x="144" y="4"/>
                    <a:pt x="130" y="0"/>
                    <a:pt x="1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33"/>
            <p:cNvSpPr/>
            <p:nvPr/>
          </p:nvSpPr>
          <p:spPr>
            <a:xfrm>
              <a:off x="5724400" y="2692825"/>
              <a:ext cx="84750" cy="298600"/>
            </a:xfrm>
            <a:custGeom>
              <a:rect b="b" l="l" r="r" t="t"/>
              <a:pathLst>
                <a:path extrusionOk="0" h="11944" w="3390">
                  <a:moveTo>
                    <a:pt x="153" y="265"/>
                  </a:moveTo>
                  <a:lnTo>
                    <a:pt x="3238" y="2100"/>
                  </a:lnTo>
                  <a:lnTo>
                    <a:pt x="3238" y="11696"/>
                  </a:lnTo>
                  <a:lnTo>
                    <a:pt x="153" y="10091"/>
                  </a:lnTo>
                  <a:lnTo>
                    <a:pt x="153" y="265"/>
                  </a:lnTo>
                  <a:close/>
                  <a:moveTo>
                    <a:pt x="1" y="0"/>
                  </a:moveTo>
                  <a:lnTo>
                    <a:pt x="1" y="10182"/>
                  </a:lnTo>
                  <a:lnTo>
                    <a:pt x="3390" y="11943"/>
                  </a:lnTo>
                  <a:lnTo>
                    <a:pt x="3390" y="201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33"/>
            <p:cNvSpPr/>
            <p:nvPr/>
          </p:nvSpPr>
          <p:spPr>
            <a:xfrm>
              <a:off x="5791075" y="2733675"/>
              <a:ext cx="3775" cy="249600"/>
            </a:xfrm>
            <a:custGeom>
              <a:rect b="b" l="l" r="r" t="t"/>
              <a:pathLst>
                <a:path extrusionOk="0" h="9984" w="151">
                  <a:moveTo>
                    <a:pt x="75" y="1"/>
                  </a:moveTo>
                  <a:cubicBezTo>
                    <a:pt x="38" y="1"/>
                    <a:pt x="0" y="26"/>
                    <a:pt x="0" y="76"/>
                  </a:cubicBezTo>
                  <a:lnTo>
                    <a:pt x="0" y="9908"/>
                  </a:lnTo>
                  <a:cubicBezTo>
                    <a:pt x="0" y="9949"/>
                    <a:pt x="33" y="9983"/>
                    <a:pt x="75" y="9983"/>
                  </a:cubicBezTo>
                  <a:cubicBezTo>
                    <a:pt x="116" y="9983"/>
                    <a:pt x="151" y="9949"/>
                    <a:pt x="151" y="9908"/>
                  </a:cubicBezTo>
                  <a:lnTo>
                    <a:pt x="151" y="76"/>
                  </a:lnTo>
                  <a:cubicBezTo>
                    <a:pt x="151" y="26"/>
                    <a:pt x="113"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33"/>
            <p:cNvSpPr/>
            <p:nvPr/>
          </p:nvSpPr>
          <p:spPr>
            <a:xfrm>
              <a:off x="5664025" y="2659800"/>
              <a:ext cx="3825" cy="256475"/>
            </a:xfrm>
            <a:custGeom>
              <a:rect b="b" l="l" r="r" t="t"/>
              <a:pathLst>
                <a:path extrusionOk="0" h="10259" w="153">
                  <a:moveTo>
                    <a:pt x="76" y="0"/>
                  </a:moveTo>
                  <a:cubicBezTo>
                    <a:pt x="39" y="0"/>
                    <a:pt x="1" y="25"/>
                    <a:pt x="1" y="75"/>
                  </a:cubicBezTo>
                  <a:lnTo>
                    <a:pt x="1" y="10183"/>
                  </a:lnTo>
                  <a:cubicBezTo>
                    <a:pt x="2" y="10224"/>
                    <a:pt x="35" y="10259"/>
                    <a:pt x="77" y="10259"/>
                  </a:cubicBezTo>
                  <a:cubicBezTo>
                    <a:pt x="118" y="10259"/>
                    <a:pt x="152" y="10224"/>
                    <a:pt x="152" y="10183"/>
                  </a:cubicBezTo>
                  <a:lnTo>
                    <a:pt x="152" y="75"/>
                  </a:lnTo>
                  <a:cubicBezTo>
                    <a:pt x="152"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33"/>
            <p:cNvSpPr/>
            <p:nvPr/>
          </p:nvSpPr>
          <p:spPr>
            <a:xfrm>
              <a:off x="5605250" y="2994650"/>
              <a:ext cx="77400" cy="295025"/>
            </a:xfrm>
            <a:custGeom>
              <a:rect b="b" l="l" r="r" t="t"/>
              <a:pathLst>
                <a:path extrusionOk="0" h="11801" w="3096">
                  <a:moveTo>
                    <a:pt x="112" y="1"/>
                  </a:moveTo>
                  <a:cubicBezTo>
                    <a:pt x="44" y="1"/>
                    <a:pt x="5" y="99"/>
                    <a:pt x="75" y="143"/>
                  </a:cubicBezTo>
                  <a:lnTo>
                    <a:pt x="2943" y="1687"/>
                  </a:lnTo>
                  <a:lnTo>
                    <a:pt x="2943" y="11581"/>
                  </a:lnTo>
                  <a:lnTo>
                    <a:pt x="138" y="10495"/>
                  </a:lnTo>
                  <a:cubicBezTo>
                    <a:pt x="128" y="10491"/>
                    <a:pt x="118" y="10489"/>
                    <a:pt x="109" y="10489"/>
                  </a:cubicBezTo>
                  <a:cubicBezTo>
                    <a:pt x="34" y="10489"/>
                    <a:pt x="1" y="10603"/>
                    <a:pt x="84" y="10636"/>
                  </a:cubicBezTo>
                  <a:lnTo>
                    <a:pt x="3095" y="11800"/>
                  </a:lnTo>
                  <a:lnTo>
                    <a:pt x="3095" y="1597"/>
                  </a:lnTo>
                  <a:lnTo>
                    <a:pt x="148" y="9"/>
                  </a:lnTo>
                  <a:cubicBezTo>
                    <a:pt x="135" y="3"/>
                    <a:pt x="124" y="1"/>
                    <a:pt x="1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33"/>
            <p:cNvSpPr/>
            <p:nvPr/>
          </p:nvSpPr>
          <p:spPr>
            <a:xfrm>
              <a:off x="5724400" y="3051275"/>
              <a:ext cx="84750" cy="286925"/>
            </a:xfrm>
            <a:custGeom>
              <a:rect b="b" l="l" r="r" t="t"/>
              <a:pathLst>
                <a:path extrusionOk="0" h="11477" w="3390">
                  <a:moveTo>
                    <a:pt x="153" y="236"/>
                  </a:moveTo>
                  <a:lnTo>
                    <a:pt x="3238" y="1651"/>
                  </a:lnTo>
                  <a:lnTo>
                    <a:pt x="3238" y="11257"/>
                  </a:lnTo>
                  <a:lnTo>
                    <a:pt x="153" y="10070"/>
                  </a:lnTo>
                  <a:lnTo>
                    <a:pt x="153" y="236"/>
                  </a:lnTo>
                  <a:close/>
                  <a:moveTo>
                    <a:pt x="1" y="1"/>
                  </a:moveTo>
                  <a:lnTo>
                    <a:pt x="1" y="10175"/>
                  </a:lnTo>
                  <a:lnTo>
                    <a:pt x="3390" y="11476"/>
                  </a:lnTo>
                  <a:lnTo>
                    <a:pt x="3390" y="1555"/>
                  </a:lnTo>
                  <a:lnTo>
                    <a:pt x="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33"/>
            <p:cNvSpPr/>
            <p:nvPr/>
          </p:nvSpPr>
          <p:spPr>
            <a:xfrm>
              <a:off x="5791025" y="3082775"/>
              <a:ext cx="3800" cy="249575"/>
            </a:xfrm>
            <a:custGeom>
              <a:rect b="b" l="l" r="r" t="t"/>
              <a:pathLst>
                <a:path extrusionOk="0" h="9983" w="152">
                  <a:moveTo>
                    <a:pt x="76" y="0"/>
                  </a:moveTo>
                  <a:cubicBezTo>
                    <a:pt x="38" y="0"/>
                    <a:pt x="1" y="26"/>
                    <a:pt x="1" y="77"/>
                  </a:cubicBezTo>
                  <a:lnTo>
                    <a:pt x="1" y="9907"/>
                  </a:lnTo>
                  <a:cubicBezTo>
                    <a:pt x="1" y="9949"/>
                    <a:pt x="34" y="9982"/>
                    <a:pt x="76" y="9982"/>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33"/>
            <p:cNvSpPr/>
            <p:nvPr/>
          </p:nvSpPr>
          <p:spPr>
            <a:xfrm>
              <a:off x="5664025" y="3025750"/>
              <a:ext cx="3800" cy="256425"/>
            </a:xfrm>
            <a:custGeom>
              <a:rect b="b" l="l" r="r" t="t"/>
              <a:pathLst>
                <a:path extrusionOk="0" h="10257" w="152">
                  <a:moveTo>
                    <a:pt x="76" y="1"/>
                  </a:moveTo>
                  <a:cubicBezTo>
                    <a:pt x="39" y="1"/>
                    <a:pt x="3" y="25"/>
                    <a:pt x="1" y="73"/>
                  </a:cubicBezTo>
                  <a:lnTo>
                    <a:pt x="1" y="10181"/>
                  </a:lnTo>
                  <a:cubicBezTo>
                    <a:pt x="1" y="10222"/>
                    <a:pt x="35" y="10256"/>
                    <a:pt x="76" y="10256"/>
                  </a:cubicBezTo>
                  <a:cubicBezTo>
                    <a:pt x="118" y="10256"/>
                    <a:pt x="151" y="10223"/>
                    <a:pt x="151" y="10181"/>
                  </a:cubicBezTo>
                  <a:lnTo>
                    <a:pt x="151"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33"/>
            <p:cNvSpPr/>
            <p:nvPr/>
          </p:nvSpPr>
          <p:spPr>
            <a:xfrm>
              <a:off x="5605900" y="3401225"/>
              <a:ext cx="76725" cy="282525"/>
            </a:xfrm>
            <a:custGeom>
              <a:rect b="b" l="l" r="r" t="t"/>
              <a:pathLst>
                <a:path extrusionOk="0" h="11301" w="3069">
                  <a:moveTo>
                    <a:pt x="84" y="1"/>
                  </a:moveTo>
                  <a:cubicBezTo>
                    <a:pt x="54" y="1"/>
                    <a:pt x="25" y="20"/>
                    <a:pt x="15" y="51"/>
                  </a:cubicBezTo>
                  <a:cubicBezTo>
                    <a:pt x="0" y="89"/>
                    <a:pt x="20" y="133"/>
                    <a:pt x="58" y="147"/>
                  </a:cubicBezTo>
                  <a:lnTo>
                    <a:pt x="2917" y="1210"/>
                  </a:lnTo>
                  <a:lnTo>
                    <a:pt x="2917" y="11113"/>
                  </a:lnTo>
                  <a:lnTo>
                    <a:pt x="102" y="10493"/>
                  </a:lnTo>
                  <a:cubicBezTo>
                    <a:pt x="96" y="10491"/>
                    <a:pt x="90" y="10491"/>
                    <a:pt x="84" y="10491"/>
                  </a:cubicBezTo>
                  <a:cubicBezTo>
                    <a:pt x="49" y="10491"/>
                    <a:pt x="19" y="10515"/>
                    <a:pt x="12" y="10550"/>
                  </a:cubicBezTo>
                  <a:cubicBezTo>
                    <a:pt x="3" y="10591"/>
                    <a:pt x="28" y="10632"/>
                    <a:pt x="69" y="10641"/>
                  </a:cubicBezTo>
                  <a:lnTo>
                    <a:pt x="3068" y="11300"/>
                  </a:lnTo>
                  <a:lnTo>
                    <a:pt x="3068" y="1105"/>
                  </a:lnTo>
                  <a:lnTo>
                    <a:pt x="111" y="6"/>
                  </a:lnTo>
                  <a:cubicBezTo>
                    <a:pt x="102" y="2"/>
                    <a:pt x="93" y="1"/>
                    <a:pt x="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33"/>
            <p:cNvSpPr/>
            <p:nvPr/>
          </p:nvSpPr>
          <p:spPr>
            <a:xfrm>
              <a:off x="5724375" y="3438300"/>
              <a:ext cx="84750" cy="271375"/>
            </a:xfrm>
            <a:custGeom>
              <a:rect b="b" l="l" r="r" t="t"/>
              <a:pathLst>
                <a:path extrusionOk="0" h="10855" w="3390">
                  <a:moveTo>
                    <a:pt x="152" y="198"/>
                  </a:moveTo>
                  <a:lnTo>
                    <a:pt x="3239" y="1057"/>
                  </a:lnTo>
                  <a:lnTo>
                    <a:pt x="3239" y="10669"/>
                  </a:lnTo>
                  <a:lnTo>
                    <a:pt x="152" y="10042"/>
                  </a:lnTo>
                  <a:lnTo>
                    <a:pt x="152" y="198"/>
                  </a:lnTo>
                  <a:close/>
                  <a:moveTo>
                    <a:pt x="0" y="0"/>
                  </a:moveTo>
                  <a:lnTo>
                    <a:pt x="0" y="10165"/>
                  </a:lnTo>
                  <a:lnTo>
                    <a:pt x="3300" y="10836"/>
                  </a:lnTo>
                  <a:lnTo>
                    <a:pt x="3390" y="10854"/>
                  </a:lnTo>
                  <a:lnTo>
                    <a:pt x="3390" y="941"/>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33"/>
            <p:cNvSpPr/>
            <p:nvPr/>
          </p:nvSpPr>
          <p:spPr>
            <a:xfrm>
              <a:off x="5791025" y="3457325"/>
              <a:ext cx="3800" cy="249600"/>
            </a:xfrm>
            <a:custGeom>
              <a:rect b="b" l="l" r="r" t="t"/>
              <a:pathLst>
                <a:path extrusionOk="0" h="9984" w="152">
                  <a:moveTo>
                    <a:pt x="76" y="0"/>
                  </a:moveTo>
                  <a:cubicBezTo>
                    <a:pt x="38" y="0"/>
                    <a:pt x="1" y="26"/>
                    <a:pt x="1" y="77"/>
                  </a:cubicBezTo>
                  <a:lnTo>
                    <a:pt x="1" y="9907"/>
                  </a:lnTo>
                  <a:cubicBezTo>
                    <a:pt x="1" y="9949"/>
                    <a:pt x="34" y="9982"/>
                    <a:pt x="76" y="9984"/>
                  </a:cubicBezTo>
                  <a:cubicBezTo>
                    <a:pt x="118" y="9982"/>
                    <a:pt x="151" y="9949"/>
                    <a:pt x="151" y="9907"/>
                  </a:cubicBezTo>
                  <a:lnTo>
                    <a:pt x="151" y="77"/>
                  </a:lnTo>
                  <a:cubicBezTo>
                    <a:pt x="151" y="26"/>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33"/>
            <p:cNvSpPr/>
            <p:nvPr/>
          </p:nvSpPr>
          <p:spPr>
            <a:xfrm>
              <a:off x="5664025" y="3422775"/>
              <a:ext cx="3800" cy="256400"/>
            </a:xfrm>
            <a:custGeom>
              <a:rect b="b" l="l" r="r" t="t"/>
              <a:pathLst>
                <a:path extrusionOk="0" h="10256" w="152">
                  <a:moveTo>
                    <a:pt x="75" y="0"/>
                  </a:moveTo>
                  <a:cubicBezTo>
                    <a:pt x="39" y="0"/>
                    <a:pt x="3" y="24"/>
                    <a:pt x="1" y="71"/>
                  </a:cubicBezTo>
                  <a:lnTo>
                    <a:pt x="1" y="10179"/>
                  </a:lnTo>
                  <a:cubicBezTo>
                    <a:pt x="1" y="10222"/>
                    <a:pt x="34" y="10256"/>
                    <a:pt x="76" y="10256"/>
                  </a:cubicBezTo>
                  <a:cubicBezTo>
                    <a:pt x="117" y="10255"/>
                    <a:pt x="151" y="10222"/>
                    <a:pt x="151" y="10179"/>
                  </a:cubicBezTo>
                  <a:lnTo>
                    <a:pt x="151" y="71"/>
                  </a:lnTo>
                  <a:cubicBezTo>
                    <a:pt x="149" y="24"/>
                    <a:pt x="112"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33"/>
            <p:cNvSpPr/>
            <p:nvPr/>
          </p:nvSpPr>
          <p:spPr>
            <a:xfrm>
              <a:off x="5605225" y="3769175"/>
              <a:ext cx="77400" cy="282475"/>
            </a:xfrm>
            <a:custGeom>
              <a:rect b="b" l="l" r="r" t="t"/>
              <a:pathLst>
                <a:path extrusionOk="0" h="11299" w="3096">
                  <a:moveTo>
                    <a:pt x="108" y="1"/>
                  </a:moveTo>
                  <a:cubicBezTo>
                    <a:pt x="34" y="1"/>
                    <a:pt x="1" y="117"/>
                    <a:pt x="85" y="147"/>
                  </a:cubicBezTo>
                  <a:lnTo>
                    <a:pt x="2944" y="1209"/>
                  </a:lnTo>
                  <a:lnTo>
                    <a:pt x="2944" y="11111"/>
                  </a:lnTo>
                  <a:lnTo>
                    <a:pt x="129" y="10494"/>
                  </a:lnTo>
                  <a:cubicBezTo>
                    <a:pt x="122" y="10492"/>
                    <a:pt x="115" y="10491"/>
                    <a:pt x="109" y="10491"/>
                  </a:cubicBezTo>
                  <a:cubicBezTo>
                    <a:pt x="74" y="10491"/>
                    <a:pt x="44" y="10516"/>
                    <a:pt x="38" y="10551"/>
                  </a:cubicBezTo>
                  <a:cubicBezTo>
                    <a:pt x="30" y="10592"/>
                    <a:pt x="55" y="10631"/>
                    <a:pt x="96" y="10641"/>
                  </a:cubicBezTo>
                  <a:lnTo>
                    <a:pt x="3095" y="11299"/>
                  </a:lnTo>
                  <a:lnTo>
                    <a:pt x="3095" y="1104"/>
                  </a:lnTo>
                  <a:lnTo>
                    <a:pt x="138" y="7"/>
                  </a:lnTo>
                  <a:cubicBezTo>
                    <a:pt x="127"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33"/>
            <p:cNvSpPr/>
            <p:nvPr/>
          </p:nvSpPr>
          <p:spPr>
            <a:xfrm>
              <a:off x="5724375" y="3805925"/>
              <a:ext cx="84750" cy="270400"/>
            </a:xfrm>
            <a:custGeom>
              <a:rect b="b" l="l" r="r" t="t"/>
              <a:pathLst>
                <a:path extrusionOk="0" h="10816" w="3390">
                  <a:moveTo>
                    <a:pt x="152" y="197"/>
                  </a:moveTo>
                  <a:lnTo>
                    <a:pt x="3239" y="1018"/>
                  </a:lnTo>
                  <a:lnTo>
                    <a:pt x="3239" y="10632"/>
                  </a:lnTo>
                  <a:lnTo>
                    <a:pt x="152" y="10041"/>
                  </a:lnTo>
                  <a:lnTo>
                    <a:pt x="152" y="197"/>
                  </a:lnTo>
                  <a:close/>
                  <a:moveTo>
                    <a:pt x="0" y="1"/>
                  </a:moveTo>
                  <a:lnTo>
                    <a:pt x="0" y="10166"/>
                  </a:lnTo>
                  <a:lnTo>
                    <a:pt x="3390" y="10816"/>
                  </a:lnTo>
                  <a:lnTo>
                    <a:pt x="3390" y="903"/>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33"/>
            <p:cNvSpPr/>
            <p:nvPr/>
          </p:nvSpPr>
          <p:spPr>
            <a:xfrm>
              <a:off x="5791025" y="3824200"/>
              <a:ext cx="3800" cy="249575"/>
            </a:xfrm>
            <a:custGeom>
              <a:rect b="b" l="l" r="r" t="t"/>
              <a:pathLst>
                <a:path extrusionOk="0" h="9983" w="152">
                  <a:moveTo>
                    <a:pt x="76" y="1"/>
                  </a:moveTo>
                  <a:cubicBezTo>
                    <a:pt x="38" y="1"/>
                    <a:pt x="1" y="26"/>
                    <a:pt x="1" y="76"/>
                  </a:cubicBezTo>
                  <a:lnTo>
                    <a:pt x="1" y="9908"/>
                  </a:lnTo>
                  <a:cubicBezTo>
                    <a:pt x="1" y="9950"/>
                    <a:pt x="34" y="9983"/>
                    <a:pt x="76" y="9983"/>
                  </a:cubicBezTo>
                  <a:cubicBezTo>
                    <a:pt x="117" y="9983"/>
                    <a:pt x="151" y="9950"/>
                    <a:pt x="151" y="9909"/>
                  </a:cubicBezTo>
                  <a:lnTo>
                    <a:pt x="151" y="76"/>
                  </a:lnTo>
                  <a:cubicBezTo>
                    <a:pt x="151"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33"/>
            <p:cNvSpPr/>
            <p:nvPr/>
          </p:nvSpPr>
          <p:spPr>
            <a:xfrm>
              <a:off x="5664000" y="3790725"/>
              <a:ext cx="3775" cy="256425"/>
            </a:xfrm>
            <a:custGeom>
              <a:rect b="b" l="l" r="r" t="t"/>
              <a:pathLst>
                <a:path extrusionOk="0" h="10257" w="151">
                  <a:moveTo>
                    <a:pt x="76" y="0"/>
                  </a:moveTo>
                  <a:cubicBezTo>
                    <a:pt x="39" y="0"/>
                    <a:pt x="2" y="24"/>
                    <a:pt x="0" y="73"/>
                  </a:cubicBezTo>
                  <a:lnTo>
                    <a:pt x="0" y="10180"/>
                  </a:lnTo>
                  <a:cubicBezTo>
                    <a:pt x="0" y="10223"/>
                    <a:pt x="35" y="10256"/>
                    <a:pt x="76" y="10257"/>
                  </a:cubicBezTo>
                  <a:cubicBezTo>
                    <a:pt x="118" y="10256"/>
                    <a:pt x="151" y="10223"/>
                    <a:pt x="151" y="10180"/>
                  </a:cubicBezTo>
                  <a:lnTo>
                    <a:pt x="151" y="73"/>
                  </a:lnTo>
                  <a:cubicBezTo>
                    <a:pt x="149" y="24"/>
                    <a:pt x="112"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33"/>
            <p:cNvSpPr/>
            <p:nvPr/>
          </p:nvSpPr>
          <p:spPr>
            <a:xfrm>
              <a:off x="5919425" y="2771225"/>
              <a:ext cx="108925" cy="312125"/>
            </a:xfrm>
            <a:custGeom>
              <a:rect b="b" l="l" r="r" t="t"/>
              <a:pathLst>
                <a:path extrusionOk="0" h="12485" w="4357">
                  <a:moveTo>
                    <a:pt x="111" y="0"/>
                  </a:moveTo>
                  <a:cubicBezTo>
                    <a:pt x="47" y="0"/>
                    <a:pt x="0" y="93"/>
                    <a:pt x="69" y="140"/>
                  </a:cubicBezTo>
                  <a:lnTo>
                    <a:pt x="4206" y="3174"/>
                  </a:lnTo>
                  <a:lnTo>
                    <a:pt x="4206" y="12220"/>
                  </a:lnTo>
                  <a:lnTo>
                    <a:pt x="151" y="9833"/>
                  </a:lnTo>
                  <a:cubicBezTo>
                    <a:pt x="139" y="9826"/>
                    <a:pt x="126" y="9822"/>
                    <a:pt x="113" y="9822"/>
                  </a:cubicBezTo>
                  <a:cubicBezTo>
                    <a:pt x="87" y="9822"/>
                    <a:pt x="62" y="9836"/>
                    <a:pt x="48" y="9859"/>
                  </a:cubicBezTo>
                  <a:cubicBezTo>
                    <a:pt x="27" y="9895"/>
                    <a:pt x="39" y="9941"/>
                    <a:pt x="75" y="9962"/>
                  </a:cubicBezTo>
                  <a:lnTo>
                    <a:pt x="4357" y="12485"/>
                  </a:lnTo>
                  <a:lnTo>
                    <a:pt x="4357" y="3097"/>
                  </a:lnTo>
                  <a:lnTo>
                    <a:pt x="158" y="18"/>
                  </a:lnTo>
                  <a:cubicBezTo>
                    <a:pt x="142" y="6"/>
                    <a:pt x="126" y="0"/>
                    <a:pt x="1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33"/>
            <p:cNvSpPr/>
            <p:nvPr/>
          </p:nvSpPr>
          <p:spPr>
            <a:xfrm>
              <a:off x="6089850" y="2886750"/>
              <a:ext cx="119825" cy="296325"/>
            </a:xfrm>
            <a:custGeom>
              <a:rect b="b" l="l" r="r" t="t"/>
              <a:pathLst>
                <a:path extrusionOk="0" h="11853" w="4793">
                  <a:moveTo>
                    <a:pt x="152" y="274"/>
                  </a:moveTo>
                  <a:lnTo>
                    <a:pt x="4642" y="3095"/>
                  </a:lnTo>
                  <a:lnTo>
                    <a:pt x="4642" y="11598"/>
                  </a:lnTo>
                  <a:lnTo>
                    <a:pt x="152" y="9160"/>
                  </a:lnTo>
                  <a:lnTo>
                    <a:pt x="152" y="274"/>
                  </a:lnTo>
                  <a:close/>
                  <a:moveTo>
                    <a:pt x="0" y="1"/>
                  </a:moveTo>
                  <a:lnTo>
                    <a:pt x="0" y="9250"/>
                  </a:lnTo>
                  <a:lnTo>
                    <a:pt x="4792" y="11853"/>
                  </a:lnTo>
                  <a:lnTo>
                    <a:pt x="4791" y="3012"/>
                  </a:lnTo>
                  <a:lnTo>
                    <a:pt x="116" y="73"/>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7" name="Google Shape;9447;p33"/>
            <p:cNvSpPr/>
            <p:nvPr/>
          </p:nvSpPr>
          <p:spPr>
            <a:xfrm>
              <a:off x="6185325" y="2948575"/>
              <a:ext cx="3825" cy="222775"/>
            </a:xfrm>
            <a:custGeom>
              <a:rect b="b" l="l" r="r" t="t"/>
              <a:pathLst>
                <a:path extrusionOk="0" h="8911" w="153">
                  <a:moveTo>
                    <a:pt x="77" y="0"/>
                  </a:moveTo>
                  <a:cubicBezTo>
                    <a:pt x="40" y="0"/>
                    <a:pt x="4" y="24"/>
                    <a:pt x="1" y="72"/>
                  </a:cubicBezTo>
                  <a:lnTo>
                    <a:pt x="1" y="8835"/>
                  </a:lnTo>
                  <a:cubicBezTo>
                    <a:pt x="1" y="8876"/>
                    <a:pt x="35" y="8911"/>
                    <a:pt x="78" y="8911"/>
                  </a:cubicBezTo>
                  <a:cubicBezTo>
                    <a:pt x="119" y="8911"/>
                    <a:pt x="152" y="8876"/>
                    <a:pt x="153" y="8835"/>
                  </a:cubicBezTo>
                  <a:lnTo>
                    <a:pt x="153" y="72"/>
                  </a:lnTo>
                  <a:cubicBezTo>
                    <a:pt x="150" y="24"/>
                    <a:pt x="114"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33"/>
            <p:cNvSpPr/>
            <p:nvPr/>
          </p:nvSpPr>
          <p:spPr>
            <a:xfrm>
              <a:off x="6003325" y="2832325"/>
              <a:ext cx="3800" cy="236500"/>
            </a:xfrm>
            <a:custGeom>
              <a:rect b="b" l="l" r="r" t="t"/>
              <a:pathLst>
                <a:path extrusionOk="0" h="9460" w="152">
                  <a:moveTo>
                    <a:pt x="76" y="0"/>
                  </a:moveTo>
                  <a:cubicBezTo>
                    <a:pt x="38" y="0"/>
                    <a:pt x="1" y="25"/>
                    <a:pt x="1" y="76"/>
                  </a:cubicBezTo>
                  <a:lnTo>
                    <a:pt x="1" y="9384"/>
                  </a:lnTo>
                  <a:cubicBezTo>
                    <a:pt x="1" y="9426"/>
                    <a:pt x="34" y="9459"/>
                    <a:pt x="76" y="9459"/>
                  </a:cubicBezTo>
                  <a:cubicBezTo>
                    <a:pt x="118" y="9459"/>
                    <a:pt x="151" y="9426"/>
                    <a:pt x="151" y="9384"/>
                  </a:cubicBezTo>
                  <a:lnTo>
                    <a:pt x="151" y="76"/>
                  </a:lnTo>
                  <a:cubicBezTo>
                    <a:pt x="151" y="25"/>
                    <a:pt x="114"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33"/>
            <p:cNvSpPr/>
            <p:nvPr/>
          </p:nvSpPr>
          <p:spPr>
            <a:xfrm>
              <a:off x="5919500" y="3120400"/>
              <a:ext cx="108825" cy="296450"/>
            </a:xfrm>
            <a:custGeom>
              <a:rect b="b" l="l" r="r" t="t"/>
              <a:pathLst>
                <a:path extrusionOk="0" h="11858" w="4353">
                  <a:moveTo>
                    <a:pt x="110" y="0"/>
                  </a:moveTo>
                  <a:cubicBezTo>
                    <a:pt x="84" y="0"/>
                    <a:pt x="59" y="13"/>
                    <a:pt x="45" y="37"/>
                  </a:cubicBezTo>
                  <a:cubicBezTo>
                    <a:pt x="23" y="73"/>
                    <a:pt x="35" y="119"/>
                    <a:pt x="72" y="140"/>
                  </a:cubicBezTo>
                  <a:lnTo>
                    <a:pt x="4202" y="2567"/>
                  </a:lnTo>
                  <a:lnTo>
                    <a:pt x="4202" y="11625"/>
                  </a:lnTo>
                  <a:lnTo>
                    <a:pt x="140" y="9824"/>
                  </a:lnTo>
                  <a:cubicBezTo>
                    <a:pt x="129" y="9819"/>
                    <a:pt x="119" y="9817"/>
                    <a:pt x="109" y="9817"/>
                  </a:cubicBezTo>
                  <a:cubicBezTo>
                    <a:pt x="37" y="9817"/>
                    <a:pt x="1" y="9925"/>
                    <a:pt x="78" y="9963"/>
                  </a:cubicBezTo>
                  <a:lnTo>
                    <a:pt x="4247" y="11810"/>
                  </a:lnTo>
                  <a:lnTo>
                    <a:pt x="4353" y="11857"/>
                  </a:lnTo>
                  <a:lnTo>
                    <a:pt x="4353" y="2480"/>
                  </a:lnTo>
                  <a:lnTo>
                    <a:pt x="148" y="11"/>
                  </a:lnTo>
                  <a:cubicBezTo>
                    <a:pt x="136" y="4"/>
                    <a:pt x="123" y="0"/>
                    <a:pt x="1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33"/>
            <p:cNvSpPr/>
            <p:nvPr/>
          </p:nvSpPr>
          <p:spPr>
            <a:xfrm>
              <a:off x="6089850" y="3211700"/>
              <a:ext cx="119825" cy="279275"/>
            </a:xfrm>
            <a:custGeom>
              <a:rect b="b" l="l" r="r" t="t"/>
              <a:pathLst>
                <a:path extrusionOk="0" h="11171" w="4793">
                  <a:moveTo>
                    <a:pt x="152" y="242"/>
                  </a:moveTo>
                  <a:lnTo>
                    <a:pt x="4640" y="2435"/>
                  </a:lnTo>
                  <a:lnTo>
                    <a:pt x="4640" y="10947"/>
                  </a:lnTo>
                  <a:lnTo>
                    <a:pt x="151" y="9138"/>
                  </a:lnTo>
                  <a:lnTo>
                    <a:pt x="152" y="242"/>
                  </a:lnTo>
                  <a:close/>
                  <a:moveTo>
                    <a:pt x="0" y="0"/>
                  </a:moveTo>
                  <a:lnTo>
                    <a:pt x="0" y="9240"/>
                  </a:lnTo>
                  <a:lnTo>
                    <a:pt x="4792" y="11170"/>
                  </a:lnTo>
                  <a:lnTo>
                    <a:pt x="4791" y="2340"/>
                  </a:lnTo>
                  <a:lnTo>
                    <a:pt x="108" y="53"/>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33"/>
            <p:cNvSpPr/>
            <p:nvPr/>
          </p:nvSpPr>
          <p:spPr>
            <a:xfrm>
              <a:off x="6185325" y="3259625"/>
              <a:ext cx="3825" cy="222850"/>
            </a:xfrm>
            <a:custGeom>
              <a:rect b="b" l="l" r="r" t="t"/>
              <a:pathLst>
                <a:path extrusionOk="0" h="8914" w="153">
                  <a:moveTo>
                    <a:pt x="77" y="0"/>
                  </a:moveTo>
                  <a:cubicBezTo>
                    <a:pt x="39" y="0"/>
                    <a:pt x="1" y="25"/>
                    <a:pt x="1" y="76"/>
                  </a:cubicBezTo>
                  <a:lnTo>
                    <a:pt x="1" y="8838"/>
                  </a:lnTo>
                  <a:cubicBezTo>
                    <a:pt x="1" y="8879"/>
                    <a:pt x="35" y="8914"/>
                    <a:pt x="78" y="8914"/>
                  </a:cubicBezTo>
                  <a:cubicBezTo>
                    <a:pt x="119" y="8914"/>
                    <a:pt x="153" y="8879"/>
                    <a:pt x="153" y="8838"/>
                  </a:cubicBezTo>
                  <a:lnTo>
                    <a:pt x="153" y="76"/>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33"/>
            <p:cNvSpPr/>
            <p:nvPr/>
          </p:nvSpPr>
          <p:spPr>
            <a:xfrm>
              <a:off x="6003300" y="3169275"/>
              <a:ext cx="3825" cy="236500"/>
            </a:xfrm>
            <a:custGeom>
              <a:rect b="b" l="l" r="r" t="t"/>
              <a:pathLst>
                <a:path extrusionOk="0" h="9460" w="153">
                  <a:moveTo>
                    <a:pt x="76" y="1"/>
                  </a:moveTo>
                  <a:cubicBezTo>
                    <a:pt x="38" y="1"/>
                    <a:pt x="0" y="26"/>
                    <a:pt x="0" y="76"/>
                  </a:cubicBezTo>
                  <a:lnTo>
                    <a:pt x="0" y="9384"/>
                  </a:lnTo>
                  <a:cubicBezTo>
                    <a:pt x="0" y="9427"/>
                    <a:pt x="35" y="9460"/>
                    <a:pt x="77" y="9460"/>
                  </a:cubicBezTo>
                  <a:cubicBezTo>
                    <a:pt x="118" y="9460"/>
                    <a:pt x="152" y="9427"/>
                    <a:pt x="152" y="9384"/>
                  </a:cubicBezTo>
                  <a:lnTo>
                    <a:pt x="152" y="76"/>
                  </a:lnTo>
                  <a:cubicBezTo>
                    <a:pt x="152" y="26"/>
                    <a:pt x="114"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33"/>
            <p:cNvSpPr/>
            <p:nvPr/>
          </p:nvSpPr>
          <p:spPr>
            <a:xfrm>
              <a:off x="5920050" y="3500900"/>
              <a:ext cx="108300" cy="277275"/>
            </a:xfrm>
            <a:custGeom>
              <a:rect b="b" l="l" r="r" t="t"/>
              <a:pathLst>
                <a:path extrusionOk="0" h="11091" w="4332">
                  <a:moveTo>
                    <a:pt x="87" y="1"/>
                  </a:moveTo>
                  <a:cubicBezTo>
                    <a:pt x="57" y="1"/>
                    <a:pt x="29" y="19"/>
                    <a:pt x="17" y="49"/>
                  </a:cubicBezTo>
                  <a:cubicBezTo>
                    <a:pt x="1" y="87"/>
                    <a:pt x="19" y="131"/>
                    <a:pt x="59" y="148"/>
                  </a:cubicBezTo>
                  <a:lnTo>
                    <a:pt x="4180" y="1827"/>
                  </a:lnTo>
                  <a:lnTo>
                    <a:pt x="4180" y="10895"/>
                  </a:lnTo>
                  <a:lnTo>
                    <a:pt x="108" y="9821"/>
                  </a:lnTo>
                  <a:cubicBezTo>
                    <a:pt x="102" y="9820"/>
                    <a:pt x="97" y="9820"/>
                    <a:pt x="92" y="9820"/>
                  </a:cubicBezTo>
                  <a:cubicBezTo>
                    <a:pt x="54" y="9820"/>
                    <a:pt x="23" y="9840"/>
                    <a:pt x="14" y="9875"/>
                  </a:cubicBezTo>
                  <a:cubicBezTo>
                    <a:pt x="3" y="9916"/>
                    <a:pt x="28" y="9957"/>
                    <a:pt x="68" y="9968"/>
                  </a:cubicBezTo>
                  <a:lnTo>
                    <a:pt x="4235" y="11067"/>
                  </a:lnTo>
                  <a:lnTo>
                    <a:pt x="4331" y="11091"/>
                  </a:lnTo>
                  <a:lnTo>
                    <a:pt x="4332" y="1727"/>
                  </a:lnTo>
                  <a:lnTo>
                    <a:pt x="116" y="7"/>
                  </a:lnTo>
                  <a:cubicBezTo>
                    <a:pt x="106" y="3"/>
                    <a:pt x="97"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33"/>
            <p:cNvSpPr/>
            <p:nvPr/>
          </p:nvSpPr>
          <p:spPr>
            <a:xfrm>
              <a:off x="6089800" y="3562500"/>
              <a:ext cx="119850" cy="258400"/>
            </a:xfrm>
            <a:custGeom>
              <a:rect b="b" l="l" r="r" t="t"/>
              <a:pathLst>
                <a:path extrusionOk="0" h="10336" w="4794">
                  <a:moveTo>
                    <a:pt x="153" y="206"/>
                  </a:moveTo>
                  <a:lnTo>
                    <a:pt x="4642" y="1624"/>
                  </a:lnTo>
                  <a:lnTo>
                    <a:pt x="4642" y="10145"/>
                  </a:lnTo>
                  <a:lnTo>
                    <a:pt x="153" y="9109"/>
                  </a:lnTo>
                  <a:lnTo>
                    <a:pt x="153" y="206"/>
                  </a:lnTo>
                  <a:close/>
                  <a:moveTo>
                    <a:pt x="1" y="0"/>
                  </a:moveTo>
                  <a:lnTo>
                    <a:pt x="1" y="9229"/>
                  </a:lnTo>
                  <a:lnTo>
                    <a:pt x="4701" y="10314"/>
                  </a:lnTo>
                  <a:lnTo>
                    <a:pt x="4793" y="10335"/>
                  </a:lnTo>
                  <a:lnTo>
                    <a:pt x="4793" y="151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33"/>
            <p:cNvSpPr/>
            <p:nvPr/>
          </p:nvSpPr>
          <p:spPr>
            <a:xfrm>
              <a:off x="6185325" y="3593450"/>
              <a:ext cx="3825" cy="222850"/>
            </a:xfrm>
            <a:custGeom>
              <a:rect b="b" l="l" r="r" t="t"/>
              <a:pathLst>
                <a:path extrusionOk="0" h="8914" w="153">
                  <a:moveTo>
                    <a:pt x="77" y="0"/>
                  </a:moveTo>
                  <a:cubicBezTo>
                    <a:pt x="39" y="0"/>
                    <a:pt x="1" y="25"/>
                    <a:pt x="1" y="75"/>
                  </a:cubicBezTo>
                  <a:lnTo>
                    <a:pt x="1" y="8838"/>
                  </a:lnTo>
                  <a:cubicBezTo>
                    <a:pt x="1" y="8879"/>
                    <a:pt x="35" y="8914"/>
                    <a:pt x="78" y="8914"/>
                  </a:cubicBezTo>
                  <a:cubicBezTo>
                    <a:pt x="119" y="8914"/>
                    <a:pt x="153" y="8879"/>
                    <a:pt x="153" y="8838"/>
                  </a:cubicBezTo>
                  <a:lnTo>
                    <a:pt x="153" y="75"/>
                  </a:lnTo>
                  <a:cubicBezTo>
                    <a:pt x="153" y="25"/>
                    <a:pt x="115" y="0"/>
                    <a:pt x="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33"/>
            <p:cNvSpPr/>
            <p:nvPr/>
          </p:nvSpPr>
          <p:spPr>
            <a:xfrm>
              <a:off x="6003275" y="3534950"/>
              <a:ext cx="3800" cy="236425"/>
            </a:xfrm>
            <a:custGeom>
              <a:rect b="b" l="l" r="r" t="t"/>
              <a:pathLst>
                <a:path extrusionOk="0" h="9457" w="152">
                  <a:moveTo>
                    <a:pt x="76" y="1"/>
                  </a:moveTo>
                  <a:cubicBezTo>
                    <a:pt x="39" y="1"/>
                    <a:pt x="3" y="25"/>
                    <a:pt x="0" y="73"/>
                  </a:cubicBezTo>
                  <a:lnTo>
                    <a:pt x="0" y="9381"/>
                  </a:lnTo>
                  <a:cubicBezTo>
                    <a:pt x="0" y="9424"/>
                    <a:pt x="34" y="9457"/>
                    <a:pt x="77" y="9457"/>
                  </a:cubicBezTo>
                  <a:cubicBezTo>
                    <a:pt x="118" y="9457"/>
                    <a:pt x="152" y="9424"/>
                    <a:pt x="152" y="9381"/>
                  </a:cubicBezTo>
                  <a:lnTo>
                    <a:pt x="152" y="73"/>
                  </a:lnTo>
                  <a:cubicBezTo>
                    <a:pt x="149" y="25"/>
                    <a:pt x="113"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33"/>
            <p:cNvSpPr/>
            <p:nvPr/>
          </p:nvSpPr>
          <p:spPr>
            <a:xfrm>
              <a:off x="5920050" y="3845300"/>
              <a:ext cx="108250" cy="270250"/>
            </a:xfrm>
            <a:custGeom>
              <a:rect b="b" l="l" r="r" t="t"/>
              <a:pathLst>
                <a:path extrusionOk="0" h="10810" w="4330">
                  <a:moveTo>
                    <a:pt x="85" y="0"/>
                  </a:moveTo>
                  <a:cubicBezTo>
                    <a:pt x="54" y="0"/>
                    <a:pt x="24" y="20"/>
                    <a:pt x="14" y="52"/>
                  </a:cubicBezTo>
                  <a:cubicBezTo>
                    <a:pt x="1" y="91"/>
                    <a:pt x="22" y="134"/>
                    <a:pt x="60" y="148"/>
                  </a:cubicBezTo>
                  <a:lnTo>
                    <a:pt x="4179" y="1553"/>
                  </a:lnTo>
                  <a:lnTo>
                    <a:pt x="4179" y="10624"/>
                  </a:lnTo>
                  <a:lnTo>
                    <a:pt x="101" y="9821"/>
                  </a:lnTo>
                  <a:cubicBezTo>
                    <a:pt x="96" y="9819"/>
                    <a:pt x="90" y="9819"/>
                    <a:pt x="85" y="9819"/>
                  </a:cubicBezTo>
                  <a:cubicBezTo>
                    <a:pt x="50" y="9819"/>
                    <a:pt x="18" y="9844"/>
                    <a:pt x="13" y="9880"/>
                  </a:cubicBezTo>
                  <a:cubicBezTo>
                    <a:pt x="3" y="9920"/>
                    <a:pt x="31" y="9961"/>
                    <a:pt x="72" y="9967"/>
                  </a:cubicBezTo>
                  <a:lnTo>
                    <a:pt x="4239" y="10791"/>
                  </a:lnTo>
                  <a:lnTo>
                    <a:pt x="4329" y="10809"/>
                  </a:lnTo>
                  <a:lnTo>
                    <a:pt x="4329" y="1445"/>
                  </a:lnTo>
                  <a:lnTo>
                    <a:pt x="110" y="5"/>
                  </a:lnTo>
                  <a:cubicBezTo>
                    <a:pt x="102" y="2"/>
                    <a:pt x="93" y="0"/>
                    <a:pt x="8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33"/>
            <p:cNvSpPr/>
            <p:nvPr/>
          </p:nvSpPr>
          <p:spPr>
            <a:xfrm>
              <a:off x="6089800" y="3895825"/>
              <a:ext cx="119850" cy="250600"/>
            </a:xfrm>
            <a:custGeom>
              <a:rect b="b" l="l" r="r" t="t"/>
              <a:pathLst>
                <a:path extrusionOk="0" h="10024" w="4794">
                  <a:moveTo>
                    <a:pt x="153" y="194"/>
                  </a:moveTo>
                  <a:lnTo>
                    <a:pt x="4641" y="1321"/>
                  </a:lnTo>
                  <a:lnTo>
                    <a:pt x="4641" y="9845"/>
                  </a:lnTo>
                  <a:lnTo>
                    <a:pt x="151" y="9100"/>
                  </a:lnTo>
                  <a:lnTo>
                    <a:pt x="153" y="194"/>
                  </a:lnTo>
                  <a:close/>
                  <a:moveTo>
                    <a:pt x="1" y="0"/>
                  </a:moveTo>
                  <a:lnTo>
                    <a:pt x="1" y="9228"/>
                  </a:lnTo>
                  <a:lnTo>
                    <a:pt x="4793" y="10023"/>
                  </a:lnTo>
                  <a:lnTo>
                    <a:pt x="4792" y="1204"/>
                  </a:lnTo>
                  <a:lnTo>
                    <a:pt x="95" y="24"/>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33"/>
            <p:cNvSpPr/>
            <p:nvPr/>
          </p:nvSpPr>
          <p:spPr>
            <a:xfrm>
              <a:off x="6185300" y="3920425"/>
              <a:ext cx="3825" cy="222850"/>
            </a:xfrm>
            <a:custGeom>
              <a:rect b="b" l="l" r="r" t="t"/>
              <a:pathLst>
                <a:path extrusionOk="0" h="8914" w="153">
                  <a:moveTo>
                    <a:pt x="77" y="1"/>
                  </a:moveTo>
                  <a:cubicBezTo>
                    <a:pt x="39" y="1"/>
                    <a:pt x="1" y="26"/>
                    <a:pt x="1" y="76"/>
                  </a:cubicBezTo>
                  <a:lnTo>
                    <a:pt x="1" y="8839"/>
                  </a:lnTo>
                  <a:cubicBezTo>
                    <a:pt x="1" y="8881"/>
                    <a:pt x="35" y="8914"/>
                    <a:pt x="77" y="8914"/>
                  </a:cubicBezTo>
                  <a:cubicBezTo>
                    <a:pt x="118" y="8914"/>
                    <a:pt x="153" y="8881"/>
                    <a:pt x="153" y="8839"/>
                  </a:cubicBezTo>
                  <a:lnTo>
                    <a:pt x="153" y="76"/>
                  </a:lnTo>
                  <a:cubicBezTo>
                    <a:pt x="153" y="26"/>
                    <a:pt x="115"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33"/>
            <p:cNvSpPr/>
            <p:nvPr/>
          </p:nvSpPr>
          <p:spPr>
            <a:xfrm>
              <a:off x="6003200" y="3873650"/>
              <a:ext cx="3925" cy="236600"/>
            </a:xfrm>
            <a:custGeom>
              <a:rect b="b" l="l" r="r" t="t"/>
              <a:pathLst>
                <a:path extrusionOk="0" h="9464" w="157">
                  <a:moveTo>
                    <a:pt x="78" y="1"/>
                  </a:moveTo>
                  <a:cubicBezTo>
                    <a:pt x="39" y="1"/>
                    <a:pt x="0" y="27"/>
                    <a:pt x="3" y="80"/>
                  </a:cubicBezTo>
                  <a:lnTo>
                    <a:pt x="3" y="9388"/>
                  </a:lnTo>
                  <a:cubicBezTo>
                    <a:pt x="3" y="9431"/>
                    <a:pt x="36" y="9464"/>
                    <a:pt x="78" y="9464"/>
                  </a:cubicBezTo>
                  <a:cubicBezTo>
                    <a:pt x="121" y="9464"/>
                    <a:pt x="154" y="9431"/>
                    <a:pt x="154" y="9388"/>
                  </a:cubicBezTo>
                  <a:lnTo>
                    <a:pt x="154" y="80"/>
                  </a:lnTo>
                  <a:cubicBezTo>
                    <a:pt x="156" y="27"/>
                    <a:pt x="117"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33"/>
            <p:cNvSpPr/>
            <p:nvPr/>
          </p:nvSpPr>
          <p:spPr>
            <a:xfrm>
              <a:off x="4677850" y="2079325"/>
              <a:ext cx="172300" cy="421650"/>
            </a:xfrm>
            <a:custGeom>
              <a:rect b="b" l="l" r="r" t="t"/>
              <a:pathLst>
                <a:path extrusionOk="0" h="16866" w="6892">
                  <a:moveTo>
                    <a:pt x="111" y="0"/>
                  </a:moveTo>
                  <a:cubicBezTo>
                    <a:pt x="45" y="0"/>
                    <a:pt x="1" y="98"/>
                    <a:pt x="75" y="142"/>
                  </a:cubicBezTo>
                  <a:lnTo>
                    <a:pt x="6697" y="4323"/>
                  </a:lnTo>
                  <a:lnTo>
                    <a:pt x="6742" y="16615"/>
                  </a:lnTo>
                  <a:lnTo>
                    <a:pt x="196" y="13188"/>
                  </a:lnTo>
                  <a:cubicBezTo>
                    <a:pt x="184" y="13182"/>
                    <a:pt x="172" y="13179"/>
                    <a:pt x="161" y="13179"/>
                  </a:cubicBezTo>
                  <a:cubicBezTo>
                    <a:pt x="93" y="13179"/>
                    <a:pt x="53" y="13279"/>
                    <a:pt x="126" y="13321"/>
                  </a:cubicBezTo>
                  <a:lnTo>
                    <a:pt x="6891" y="16865"/>
                  </a:lnTo>
                  <a:lnTo>
                    <a:pt x="6891" y="16865"/>
                  </a:lnTo>
                  <a:lnTo>
                    <a:pt x="6848" y="4283"/>
                  </a:lnTo>
                  <a:lnTo>
                    <a:pt x="6848" y="4242"/>
                  </a:lnTo>
                  <a:lnTo>
                    <a:pt x="155" y="15"/>
                  </a:lnTo>
                  <a:cubicBezTo>
                    <a:pt x="140" y="5"/>
                    <a:pt x="125" y="0"/>
                    <a:pt x="11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33"/>
            <p:cNvSpPr/>
            <p:nvPr/>
          </p:nvSpPr>
          <p:spPr>
            <a:xfrm>
              <a:off x="4884350" y="2204750"/>
              <a:ext cx="177175" cy="395775"/>
            </a:xfrm>
            <a:custGeom>
              <a:rect b="b" l="l" r="r" t="t"/>
              <a:pathLst>
                <a:path extrusionOk="0" h="15831" w="7087">
                  <a:moveTo>
                    <a:pt x="151" y="266"/>
                  </a:moveTo>
                  <a:lnTo>
                    <a:pt x="6895" y="4296"/>
                  </a:lnTo>
                  <a:lnTo>
                    <a:pt x="6934" y="15593"/>
                  </a:lnTo>
                  <a:lnTo>
                    <a:pt x="6934" y="15593"/>
                  </a:lnTo>
                  <a:lnTo>
                    <a:pt x="194" y="12440"/>
                  </a:lnTo>
                  <a:lnTo>
                    <a:pt x="151" y="266"/>
                  </a:lnTo>
                  <a:close/>
                  <a:moveTo>
                    <a:pt x="0" y="0"/>
                  </a:moveTo>
                  <a:lnTo>
                    <a:pt x="44" y="12489"/>
                  </a:lnTo>
                  <a:lnTo>
                    <a:pt x="44" y="12536"/>
                  </a:lnTo>
                  <a:lnTo>
                    <a:pt x="7086" y="15830"/>
                  </a:lnTo>
                  <a:lnTo>
                    <a:pt x="7045" y="4252"/>
                  </a:lnTo>
                  <a:lnTo>
                    <a:pt x="7045" y="4210"/>
                  </a:lnTo>
                  <a:lnTo>
                    <a:pt x="114" y="69"/>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33"/>
            <p:cNvSpPr/>
            <p:nvPr/>
          </p:nvSpPr>
          <p:spPr>
            <a:xfrm>
              <a:off x="5029800" y="2293300"/>
              <a:ext cx="4850" cy="293575"/>
            </a:xfrm>
            <a:custGeom>
              <a:rect b="b" l="l" r="r" t="t"/>
              <a:pathLst>
                <a:path extrusionOk="0" h="11743" w="194">
                  <a:moveTo>
                    <a:pt x="78" y="1"/>
                  </a:moveTo>
                  <a:cubicBezTo>
                    <a:pt x="35" y="1"/>
                    <a:pt x="1" y="35"/>
                    <a:pt x="1" y="76"/>
                  </a:cubicBezTo>
                  <a:lnTo>
                    <a:pt x="42" y="11667"/>
                  </a:lnTo>
                  <a:cubicBezTo>
                    <a:pt x="42" y="11710"/>
                    <a:pt x="76" y="11743"/>
                    <a:pt x="119" y="11743"/>
                  </a:cubicBezTo>
                  <a:cubicBezTo>
                    <a:pt x="160" y="11743"/>
                    <a:pt x="194" y="11708"/>
                    <a:pt x="194" y="11667"/>
                  </a:cubicBezTo>
                  <a:lnTo>
                    <a:pt x="153" y="76"/>
                  </a:lnTo>
                  <a:cubicBezTo>
                    <a:pt x="152" y="35"/>
                    <a:pt x="119" y="1"/>
                    <a:pt x="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33"/>
            <p:cNvSpPr/>
            <p:nvPr/>
          </p:nvSpPr>
          <p:spPr>
            <a:xfrm>
              <a:off x="4813225" y="2164500"/>
              <a:ext cx="5475" cy="318925"/>
            </a:xfrm>
            <a:custGeom>
              <a:rect b="b" l="l" r="r" t="t"/>
              <a:pathLst>
                <a:path extrusionOk="0" h="12757" w="219">
                  <a:moveTo>
                    <a:pt x="76" y="1"/>
                  </a:moveTo>
                  <a:cubicBezTo>
                    <a:pt x="35" y="1"/>
                    <a:pt x="0" y="34"/>
                    <a:pt x="2" y="76"/>
                  </a:cubicBezTo>
                  <a:lnTo>
                    <a:pt x="68" y="12681"/>
                  </a:lnTo>
                  <a:cubicBezTo>
                    <a:pt x="68" y="12723"/>
                    <a:pt x="101" y="12756"/>
                    <a:pt x="143" y="12756"/>
                  </a:cubicBezTo>
                  <a:cubicBezTo>
                    <a:pt x="184" y="12756"/>
                    <a:pt x="218" y="12722"/>
                    <a:pt x="218" y="12681"/>
                  </a:cubicBezTo>
                  <a:lnTo>
                    <a:pt x="152"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33"/>
            <p:cNvSpPr/>
            <p:nvPr/>
          </p:nvSpPr>
          <p:spPr>
            <a:xfrm>
              <a:off x="4680225" y="2556925"/>
              <a:ext cx="171575" cy="401525"/>
            </a:xfrm>
            <a:custGeom>
              <a:rect b="b" l="l" r="r" t="t"/>
              <a:pathLst>
                <a:path extrusionOk="0" h="16061" w="6863">
                  <a:moveTo>
                    <a:pt x="87" y="1"/>
                  </a:moveTo>
                  <a:cubicBezTo>
                    <a:pt x="60" y="1"/>
                    <a:pt x="33" y="15"/>
                    <a:pt x="19" y="42"/>
                  </a:cubicBezTo>
                  <a:cubicBezTo>
                    <a:pt x="1" y="79"/>
                    <a:pt x="15" y="124"/>
                    <a:pt x="52" y="143"/>
                  </a:cubicBezTo>
                  <a:lnTo>
                    <a:pt x="6667" y="3538"/>
                  </a:lnTo>
                  <a:lnTo>
                    <a:pt x="6712" y="15836"/>
                  </a:lnTo>
                  <a:lnTo>
                    <a:pt x="163" y="13182"/>
                  </a:lnTo>
                  <a:cubicBezTo>
                    <a:pt x="152" y="13177"/>
                    <a:pt x="142" y="13175"/>
                    <a:pt x="132" y="13175"/>
                  </a:cubicBezTo>
                  <a:cubicBezTo>
                    <a:pt x="58" y="13175"/>
                    <a:pt x="24" y="13288"/>
                    <a:pt x="105" y="13322"/>
                  </a:cubicBezTo>
                  <a:lnTo>
                    <a:pt x="6862" y="16061"/>
                  </a:lnTo>
                  <a:lnTo>
                    <a:pt x="6862" y="16061"/>
                  </a:lnTo>
                  <a:lnTo>
                    <a:pt x="6817" y="3491"/>
                  </a:lnTo>
                  <a:lnTo>
                    <a:pt x="6817" y="3445"/>
                  </a:lnTo>
                  <a:lnTo>
                    <a:pt x="121" y="9"/>
                  </a:lnTo>
                  <a:cubicBezTo>
                    <a:pt x="110" y="3"/>
                    <a:pt x="99" y="1"/>
                    <a:pt x="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33"/>
            <p:cNvSpPr/>
            <p:nvPr/>
          </p:nvSpPr>
          <p:spPr>
            <a:xfrm>
              <a:off x="4885925" y="2658300"/>
              <a:ext cx="177150" cy="375350"/>
            </a:xfrm>
            <a:custGeom>
              <a:rect b="b" l="l" r="r" t="t"/>
              <a:pathLst>
                <a:path extrusionOk="0" h="15014" w="7086">
                  <a:moveTo>
                    <a:pt x="151" y="241"/>
                  </a:moveTo>
                  <a:lnTo>
                    <a:pt x="6894" y="3494"/>
                  </a:lnTo>
                  <a:lnTo>
                    <a:pt x="6933" y="14799"/>
                  </a:lnTo>
                  <a:lnTo>
                    <a:pt x="6933" y="14799"/>
                  </a:lnTo>
                  <a:lnTo>
                    <a:pt x="195" y="12423"/>
                  </a:lnTo>
                  <a:lnTo>
                    <a:pt x="151" y="241"/>
                  </a:lnTo>
                  <a:close/>
                  <a:moveTo>
                    <a:pt x="0" y="1"/>
                  </a:moveTo>
                  <a:lnTo>
                    <a:pt x="45" y="12476"/>
                  </a:lnTo>
                  <a:lnTo>
                    <a:pt x="45" y="12529"/>
                  </a:lnTo>
                  <a:lnTo>
                    <a:pt x="7085" y="15013"/>
                  </a:lnTo>
                  <a:lnTo>
                    <a:pt x="7044" y="3445"/>
                  </a:lnTo>
                  <a:lnTo>
                    <a:pt x="7044" y="3399"/>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33"/>
            <p:cNvSpPr/>
            <p:nvPr/>
          </p:nvSpPr>
          <p:spPr>
            <a:xfrm>
              <a:off x="5031375" y="2729750"/>
              <a:ext cx="4825" cy="293625"/>
            </a:xfrm>
            <a:custGeom>
              <a:rect b="b" l="l" r="r" t="t"/>
              <a:pathLst>
                <a:path extrusionOk="0" h="11745" w="193">
                  <a:moveTo>
                    <a:pt x="77" y="1"/>
                  </a:moveTo>
                  <a:cubicBezTo>
                    <a:pt x="34" y="1"/>
                    <a:pt x="0" y="35"/>
                    <a:pt x="0" y="77"/>
                  </a:cubicBezTo>
                  <a:lnTo>
                    <a:pt x="41" y="11669"/>
                  </a:lnTo>
                  <a:cubicBezTo>
                    <a:pt x="42" y="11710"/>
                    <a:pt x="75" y="11744"/>
                    <a:pt x="118" y="11744"/>
                  </a:cubicBezTo>
                  <a:cubicBezTo>
                    <a:pt x="159" y="11744"/>
                    <a:pt x="193" y="11710"/>
                    <a:pt x="193" y="11668"/>
                  </a:cubicBezTo>
                  <a:lnTo>
                    <a:pt x="152" y="76"/>
                  </a:lnTo>
                  <a:cubicBezTo>
                    <a:pt x="152" y="35"/>
                    <a:pt x="118" y="1"/>
                    <a:pt x="7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33"/>
            <p:cNvSpPr/>
            <p:nvPr/>
          </p:nvSpPr>
          <p:spPr>
            <a:xfrm>
              <a:off x="4814875" y="2626075"/>
              <a:ext cx="5475" cy="318850"/>
            </a:xfrm>
            <a:custGeom>
              <a:rect b="b" l="l" r="r" t="t"/>
              <a:pathLst>
                <a:path extrusionOk="0" h="12754" w="219">
                  <a:moveTo>
                    <a:pt x="76" y="0"/>
                  </a:moveTo>
                  <a:cubicBezTo>
                    <a:pt x="35" y="0"/>
                    <a:pt x="0" y="34"/>
                    <a:pt x="2" y="75"/>
                  </a:cubicBezTo>
                  <a:lnTo>
                    <a:pt x="68" y="12679"/>
                  </a:lnTo>
                  <a:cubicBezTo>
                    <a:pt x="68" y="12720"/>
                    <a:pt x="101" y="12753"/>
                    <a:pt x="143" y="12753"/>
                  </a:cubicBezTo>
                  <a:cubicBezTo>
                    <a:pt x="184" y="12753"/>
                    <a:pt x="218" y="12720"/>
                    <a:pt x="218" y="12678"/>
                  </a:cubicBezTo>
                  <a:lnTo>
                    <a:pt x="152" y="75"/>
                  </a:lnTo>
                  <a:cubicBezTo>
                    <a:pt x="151" y="33"/>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33"/>
            <p:cNvSpPr/>
            <p:nvPr/>
          </p:nvSpPr>
          <p:spPr>
            <a:xfrm>
              <a:off x="4681525" y="3086950"/>
              <a:ext cx="172075" cy="376825"/>
            </a:xfrm>
            <a:custGeom>
              <a:rect b="b" l="l" r="r" t="t"/>
              <a:pathLst>
                <a:path extrusionOk="0" h="15073" w="6883">
                  <a:moveTo>
                    <a:pt x="108" y="1"/>
                  </a:moveTo>
                  <a:cubicBezTo>
                    <a:pt x="32" y="1"/>
                    <a:pt x="0" y="117"/>
                    <a:pt x="85" y="148"/>
                  </a:cubicBezTo>
                  <a:lnTo>
                    <a:pt x="6687" y="2571"/>
                  </a:lnTo>
                  <a:lnTo>
                    <a:pt x="6731" y="14879"/>
                  </a:lnTo>
                  <a:lnTo>
                    <a:pt x="176" y="13181"/>
                  </a:lnTo>
                  <a:cubicBezTo>
                    <a:pt x="168" y="13179"/>
                    <a:pt x="161" y="13178"/>
                    <a:pt x="154" y="13178"/>
                  </a:cubicBezTo>
                  <a:cubicBezTo>
                    <a:pt x="74" y="13178"/>
                    <a:pt x="49" y="13303"/>
                    <a:pt x="139" y="13326"/>
                  </a:cubicBezTo>
                  <a:lnTo>
                    <a:pt x="6883" y="15073"/>
                  </a:lnTo>
                  <a:lnTo>
                    <a:pt x="6837" y="2518"/>
                  </a:lnTo>
                  <a:lnTo>
                    <a:pt x="6837" y="2465"/>
                  </a:lnTo>
                  <a:lnTo>
                    <a:pt x="137" y="6"/>
                  </a:lnTo>
                  <a:cubicBezTo>
                    <a:pt x="126" y="3"/>
                    <a:pt x="117"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33"/>
            <p:cNvSpPr/>
            <p:nvPr/>
          </p:nvSpPr>
          <p:spPr>
            <a:xfrm>
              <a:off x="4887750" y="3158750"/>
              <a:ext cx="177000" cy="350100"/>
            </a:xfrm>
            <a:custGeom>
              <a:rect b="b" l="l" r="r" t="t"/>
              <a:pathLst>
                <a:path extrusionOk="0" h="14004" w="7080">
                  <a:moveTo>
                    <a:pt x="151" y="211"/>
                  </a:moveTo>
                  <a:lnTo>
                    <a:pt x="6888" y="2507"/>
                  </a:lnTo>
                  <a:lnTo>
                    <a:pt x="6929" y="13818"/>
                  </a:lnTo>
                  <a:lnTo>
                    <a:pt x="194" y="12400"/>
                  </a:lnTo>
                  <a:lnTo>
                    <a:pt x="151" y="211"/>
                  </a:lnTo>
                  <a:close/>
                  <a:moveTo>
                    <a:pt x="0" y="0"/>
                  </a:moveTo>
                  <a:lnTo>
                    <a:pt x="44" y="12461"/>
                  </a:lnTo>
                  <a:lnTo>
                    <a:pt x="44" y="12522"/>
                  </a:lnTo>
                  <a:lnTo>
                    <a:pt x="7080" y="14003"/>
                  </a:lnTo>
                  <a:lnTo>
                    <a:pt x="7039" y="2451"/>
                  </a:lnTo>
                  <a:lnTo>
                    <a:pt x="7039" y="2398"/>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33"/>
            <p:cNvSpPr/>
            <p:nvPr/>
          </p:nvSpPr>
          <p:spPr>
            <a:xfrm>
              <a:off x="5033075" y="3209125"/>
              <a:ext cx="4850" cy="293600"/>
            </a:xfrm>
            <a:custGeom>
              <a:rect b="b" l="l" r="r" t="t"/>
              <a:pathLst>
                <a:path extrusionOk="0" h="11744" w="194">
                  <a:moveTo>
                    <a:pt x="76" y="0"/>
                  </a:moveTo>
                  <a:cubicBezTo>
                    <a:pt x="34" y="0"/>
                    <a:pt x="1" y="34"/>
                    <a:pt x="1" y="77"/>
                  </a:cubicBezTo>
                  <a:lnTo>
                    <a:pt x="42" y="11668"/>
                  </a:lnTo>
                  <a:cubicBezTo>
                    <a:pt x="43" y="11709"/>
                    <a:pt x="76" y="11742"/>
                    <a:pt x="118" y="11744"/>
                  </a:cubicBezTo>
                  <a:cubicBezTo>
                    <a:pt x="159" y="11744"/>
                    <a:pt x="194" y="11709"/>
                    <a:pt x="194" y="11667"/>
                  </a:cubicBezTo>
                  <a:lnTo>
                    <a:pt x="151" y="75"/>
                  </a:lnTo>
                  <a:cubicBezTo>
                    <a:pt x="151" y="34"/>
                    <a:pt x="118"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33"/>
            <p:cNvSpPr/>
            <p:nvPr/>
          </p:nvSpPr>
          <p:spPr>
            <a:xfrm>
              <a:off x="4816700" y="3136400"/>
              <a:ext cx="5475" cy="318800"/>
            </a:xfrm>
            <a:custGeom>
              <a:rect b="b" l="l" r="r" t="t"/>
              <a:pathLst>
                <a:path extrusionOk="0" h="12752" w="219">
                  <a:moveTo>
                    <a:pt x="75" y="1"/>
                  </a:moveTo>
                  <a:cubicBezTo>
                    <a:pt x="34" y="1"/>
                    <a:pt x="0" y="35"/>
                    <a:pt x="0" y="76"/>
                  </a:cubicBezTo>
                  <a:lnTo>
                    <a:pt x="66" y="12676"/>
                  </a:lnTo>
                  <a:cubicBezTo>
                    <a:pt x="67" y="12718"/>
                    <a:pt x="101" y="12751"/>
                    <a:pt x="143" y="12751"/>
                  </a:cubicBezTo>
                  <a:cubicBezTo>
                    <a:pt x="185" y="12751"/>
                    <a:pt x="218" y="12717"/>
                    <a:pt x="218" y="12676"/>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3" name="Google Shape;9473;p33"/>
            <p:cNvSpPr/>
            <p:nvPr/>
          </p:nvSpPr>
          <p:spPr>
            <a:xfrm>
              <a:off x="4683225" y="3557700"/>
              <a:ext cx="172050" cy="364075"/>
            </a:xfrm>
            <a:custGeom>
              <a:rect b="b" l="l" r="r" t="t"/>
              <a:pathLst>
                <a:path extrusionOk="0" h="14563" w="6882">
                  <a:moveTo>
                    <a:pt x="107" y="1"/>
                  </a:moveTo>
                  <a:cubicBezTo>
                    <a:pt x="28" y="1"/>
                    <a:pt x="0" y="124"/>
                    <a:pt x="88" y="150"/>
                  </a:cubicBezTo>
                  <a:lnTo>
                    <a:pt x="6685" y="2071"/>
                  </a:lnTo>
                  <a:lnTo>
                    <a:pt x="6729" y="14380"/>
                  </a:lnTo>
                  <a:lnTo>
                    <a:pt x="172" y="13179"/>
                  </a:lnTo>
                  <a:cubicBezTo>
                    <a:pt x="165" y="13177"/>
                    <a:pt x="158" y="13177"/>
                    <a:pt x="152" y="13177"/>
                  </a:cubicBezTo>
                  <a:cubicBezTo>
                    <a:pt x="67" y="13177"/>
                    <a:pt x="48" y="13312"/>
                    <a:pt x="144" y="13328"/>
                  </a:cubicBezTo>
                  <a:lnTo>
                    <a:pt x="6881" y="14562"/>
                  </a:lnTo>
                  <a:lnTo>
                    <a:pt x="6835" y="2014"/>
                  </a:lnTo>
                  <a:lnTo>
                    <a:pt x="6835" y="1957"/>
                  </a:lnTo>
                  <a:lnTo>
                    <a:pt x="131" y="5"/>
                  </a:lnTo>
                  <a:cubicBezTo>
                    <a:pt x="122" y="2"/>
                    <a:pt x="114" y="1"/>
                    <a:pt x="10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33"/>
            <p:cNvSpPr/>
            <p:nvPr/>
          </p:nvSpPr>
          <p:spPr>
            <a:xfrm>
              <a:off x="4889350" y="3614150"/>
              <a:ext cx="176975" cy="337025"/>
            </a:xfrm>
            <a:custGeom>
              <a:rect b="b" l="l" r="r" t="t"/>
              <a:pathLst>
                <a:path extrusionOk="0" h="13481" w="7079">
                  <a:moveTo>
                    <a:pt x="152" y="197"/>
                  </a:moveTo>
                  <a:lnTo>
                    <a:pt x="6887" y="1993"/>
                  </a:lnTo>
                  <a:lnTo>
                    <a:pt x="6928" y="13309"/>
                  </a:lnTo>
                  <a:lnTo>
                    <a:pt x="195" y="12388"/>
                  </a:lnTo>
                  <a:lnTo>
                    <a:pt x="152" y="197"/>
                  </a:lnTo>
                  <a:close/>
                  <a:moveTo>
                    <a:pt x="1" y="1"/>
                  </a:moveTo>
                  <a:lnTo>
                    <a:pt x="45" y="12454"/>
                  </a:lnTo>
                  <a:lnTo>
                    <a:pt x="45" y="12520"/>
                  </a:lnTo>
                  <a:lnTo>
                    <a:pt x="6993" y="13468"/>
                  </a:lnTo>
                  <a:lnTo>
                    <a:pt x="7079" y="13480"/>
                  </a:lnTo>
                  <a:lnTo>
                    <a:pt x="7038" y="1935"/>
                  </a:lnTo>
                  <a:lnTo>
                    <a:pt x="7038" y="1877"/>
                  </a:lnTo>
                  <a:lnTo>
                    <a:pt x="96" y="26"/>
                  </a:lnTo>
                  <a:lnTo>
                    <a:pt x="1"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33"/>
            <p:cNvSpPr/>
            <p:nvPr/>
          </p:nvSpPr>
          <p:spPr>
            <a:xfrm>
              <a:off x="5034675" y="3653550"/>
              <a:ext cx="4850" cy="293625"/>
            </a:xfrm>
            <a:custGeom>
              <a:rect b="b" l="l" r="r" t="t"/>
              <a:pathLst>
                <a:path extrusionOk="0" h="11745" w="194">
                  <a:moveTo>
                    <a:pt x="76" y="1"/>
                  </a:moveTo>
                  <a:cubicBezTo>
                    <a:pt x="35" y="1"/>
                    <a:pt x="0" y="35"/>
                    <a:pt x="0" y="76"/>
                  </a:cubicBezTo>
                  <a:lnTo>
                    <a:pt x="42" y="11668"/>
                  </a:lnTo>
                  <a:cubicBezTo>
                    <a:pt x="42" y="11710"/>
                    <a:pt x="76" y="11743"/>
                    <a:pt x="118" y="11744"/>
                  </a:cubicBezTo>
                  <a:cubicBezTo>
                    <a:pt x="159" y="11743"/>
                    <a:pt x="193" y="11710"/>
                    <a:pt x="193" y="11668"/>
                  </a:cubicBezTo>
                  <a:lnTo>
                    <a:pt x="152" y="76"/>
                  </a:lnTo>
                  <a:cubicBezTo>
                    <a:pt x="151" y="35"/>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33"/>
            <p:cNvSpPr/>
            <p:nvPr/>
          </p:nvSpPr>
          <p:spPr>
            <a:xfrm>
              <a:off x="4818350" y="3596950"/>
              <a:ext cx="5475" cy="318775"/>
            </a:xfrm>
            <a:custGeom>
              <a:rect b="b" l="l" r="r" t="t"/>
              <a:pathLst>
                <a:path extrusionOk="0" h="12751" w="219">
                  <a:moveTo>
                    <a:pt x="75" y="0"/>
                  </a:moveTo>
                  <a:cubicBezTo>
                    <a:pt x="35" y="2"/>
                    <a:pt x="1" y="35"/>
                    <a:pt x="0" y="77"/>
                  </a:cubicBezTo>
                  <a:lnTo>
                    <a:pt x="66" y="12675"/>
                  </a:lnTo>
                  <a:cubicBezTo>
                    <a:pt x="68" y="12716"/>
                    <a:pt x="101" y="12751"/>
                    <a:pt x="143" y="12751"/>
                  </a:cubicBezTo>
                  <a:cubicBezTo>
                    <a:pt x="184" y="12749"/>
                    <a:pt x="218" y="12715"/>
                    <a:pt x="218" y="12674"/>
                  </a:cubicBezTo>
                  <a:lnTo>
                    <a:pt x="152" y="76"/>
                  </a:lnTo>
                  <a:cubicBezTo>
                    <a:pt x="151" y="33"/>
                    <a:pt x="118" y="0"/>
                    <a:pt x="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33"/>
            <p:cNvSpPr/>
            <p:nvPr/>
          </p:nvSpPr>
          <p:spPr>
            <a:xfrm>
              <a:off x="4333325" y="3490675"/>
              <a:ext cx="208500" cy="390900"/>
            </a:xfrm>
            <a:custGeom>
              <a:rect b="b" l="l" r="r" t="t"/>
              <a:pathLst>
                <a:path extrusionOk="0" h="15636" w="8340">
                  <a:moveTo>
                    <a:pt x="451" y="190"/>
                  </a:moveTo>
                  <a:lnTo>
                    <a:pt x="8075" y="1907"/>
                  </a:lnTo>
                  <a:lnTo>
                    <a:pt x="8186" y="15461"/>
                  </a:lnTo>
                  <a:lnTo>
                    <a:pt x="155" y="14337"/>
                  </a:lnTo>
                  <a:lnTo>
                    <a:pt x="451" y="190"/>
                  </a:lnTo>
                  <a:close/>
                  <a:moveTo>
                    <a:pt x="305" y="1"/>
                  </a:moveTo>
                  <a:lnTo>
                    <a:pt x="2" y="14400"/>
                  </a:lnTo>
                  <a:lnTo>
                    <a:pt x="1" y="14467"/>
                  </a:lnTo>
                  <a:lnTo>
                    <a:pt x="8252" y="15623"/>
                  </a:lnTo>
                  <a:lnTo>
                    <a:pt x="8339" y="15635"/>
                  </a:lnTo>
                  <a:lnTo>
                    <a:pt x="8226" y="1846"/>
                  </a:lnTo>
                  <a:lnTo>
                    <a:pt x="8226" y="1787"/>
                  </a:lnTo>
                  <a:lnTo>
                    <a:pt x="395" y="20"/>
                  </a:lnTo>
                  <a:lnTo>
                    <a:pt x="3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33"/>
            <p:cNvSpPr/>
            <p:nvPr/>
          </p:nvSpPr>
          <p:spPr>
            <a:xfrm>
              <a:off x="4075825" y="3426425"/>
              <a:ext cx="221700" cy="421725"/>
            </a:xfrm>
            <a:custGeom>
              <a:rect b="b" l="l" r="r" t="t"/>
              <a:pathLst>
                <a:path extrusionOk="0" h="16869" w="8868">
                  <a:moveTo>
                    <a:pt x="82" y="1"/>
                  </a:moveTo>
                  <a:cubicBezTo>
                    <a:pt x="49" y="1"/>
                    <a:pt x="17" y="24"/>
                    <a:pt x="9" y="59"/>
                  </a:cubicBezTo>
                  <a:cubicBezTo>
                    <a:pt x="0" y="99"/>
                    <a:pt x="24" y="139"/>
                    <a:pt x="65" y="150"/>
                  </a:cubicBezTo>
                  <a:lnTo>
                    <a:pt x="8596" y="2246"/>
                  </a:lnTo>
                  <a:lnTo>
                    <a:pt x="8715" y="16698"/>
                  </a:lnTo>
                  <a:lnTo>
                    <a:pt x="219" y="15670"/>
                  </a:lnTo>
                  <a:cubicBezTo>
                    <a:pt x="217" y="15670"/>
                    <a:pt x="214" y="15669"/>
                    <a:pt x="212" y="15669"/>
                  </a:cubicBezTo>
                  <a:cubicBezTo>
                    <a:pt x="174" y="15669"/>
                    <a:pt x="141" y="15697"/>
                    <a:pt x="136" y="15736"/>
                  </a:cubicBezTo>
                  <a:cubicBezTo>
                    <a:pt x="131" y="15777"/>
                    <a:pt x="160" y="15814"/>
                    <a:pt x="202" y="15819"/>
                  </a:cubicBezTo>
                  <a:lnTo>
                    <a:pt x="8783" y="16859"/>
                  </a:lnTo>
                  <a:lnTo>
                    <a:pt x="8867" y="16868"/>
                  </a:lnTo>
                  <a:lnTo>
                    <a:pt x="8748" y="2185"/>
                  </a:lnTo>
                  <a:lnTo>
                    <a:pt x="8748" y="2127"/>
                  </a:lnTo>
                  <a:lnTo>
                    <a:pt x="101" y="3"/>
                  </a:lnTo>
                  <a:cubicBezTo>
                    <a:pt x="94" y="2"/>
                    <a:pt x="88" y="1"/>
                    <a:pt x="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33"/>
            <p:cNvSpPr/>
            <p:nvPr/>
          </p:nvSpPr>
          <p:spPr>
            <a:xfrm>
              <a:off x="4511400" y="3529725"/>
              <a:ext cx="6600" cy="346175"/>
            </a:xfrm>
            <a:custGeom>
              <a:rect b="b" l="l" r="r" t="t"/>
              <a:pathLst>
                <a:path extrusionOk="0" h="13847" w="264">
                  <a:moveTo>
                    <a:pt x="76" y="0"/>
                  </a:moveTo>
                  <a:cubicBezTo>
                    <a:pt x="34" y="2"/>
                    <a:pt x="1" y="35"/>
                    <a:pt x="1" y="77"/>
                  </a:cubicBezTo>
                  <a:lnTo>
                    <a:pt x="113" y="13771"/>
                  </a:lnTo>
                  <a:cubicBezTo>
                    <a:pt x="113" y="13812"/>
                    <a:pt x="148" y="13846"/>
                    <a:pt x="188" y="13846"/>
                  </a:cubicBezTo>
                  <a:cubicBezTo>
                    <a:pt x="231" y="13845"/>
                    <a:pt x="264" y="13810"/>
                    <a:pt x="264" y="13769"/>
                  </a:cubicBezTo>
                  <a:lnTo>
                    <a:pt x="151" y="76"/>
                  </a:lnTo>
                  <a:cubicBezTo>
                    <a:pt x="151" y="33"/>
                    <a:pt x="117" y="0"/>
                    <a:pt x="7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33"/>
            <p:cNvSpPr/>
            <p:nvPr/>
          </p:nvSpPr>
          <p:spPr>
            <a:xfrm>
              <a:off x="4263925" y="3472775"/>
              <a:ext cx="6825" cy="370675"/>
            </a:xfrm>
            <a:custGeom>
              <a:rect b="b" l="l" r="r" t="t"/>
              <a:pathLst>
                <a:path extrusionOk="0" h="14827" w="273">
                  <a:moveTo>
                    <a:pt x="76" y="1"/>
                  </a:moveTo>
                  <a:cubicBezTo>
                    <a:pt x="35" y="1"/>
                    <a:pt x="1" y="35"/>
                    <a:pt x="2" y="76"/>
                  </a:cubicBezTo>
                  <a:lnTo>
                    <a:pt x="122" y="14751"/>
                  </a:lnTo>
                  <a:cubicBezTo>
                    <a:pt x="122" y="14794"/>
                    <a:pt x="155" y="14827"/>
                    <a:pt x="198" y="14827"/>
                  </a:cubicBezTo>
                  <a:cubicBezTo>
                    <a:pt x="239" y="14827"/>
                    <a:pt x="273" y="14792"/>
                    <a:pt x="273" y="14750"/>
                  </a:cubicBezTo>
                  <a:lnTo>
                    <a:pt x="151" y="75"/>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33"/>
            <p:cNvSpPr/>
            <p:nvPr/>
          </p:nvSpPr>
          <p:spPr>
            <a:xfrm>
              <a:off x="3666025" y="1462975"/>
              <a:ext cx="249800" cy="545675"/>
            </a:xfrm>
            <a:custGeom>
              <a:rect b="b" l="l" r="r" t="t"/>
              <a:pathLst>
                <a:path extrusionOk="0" h="21827" w="9992">
                  <a:moveTo>
                    <a:pt x="151" y="269"/>
                  </a:moveTo>
                  <a:lnTo>
                    <a:pt x="9807" y="6092"/>
                  </a:lnTo>
                  <a:lnTo>
                    <a:pt x="9840" y="21578"/>
                  </a:lnTo>
                  <a:lnTo>
                    <a:pt x="187" y="16589"/>
                  </a:lnTo>
                  <a:lnTo>
                    <a:pt x="151" y="269"/>
                  </a:lnTo>
                  <a:close/>
                  <a:moveTo>
                    <a:pt x="0" y="0"/>
                  </a:moveTo>
                  <a:lnTo>
                    <a:pt x="36" y="16635"/>
                  </a:lnTo>
                  <a:lnTo>
                    <a:pt x="36" y="16680"/>
                  </a:lnTo>
                  <a:lnTo>
                    <a:pt x="9992" y="21827"/>
                  </a:lnTo>
                  <a:lnTo>
                    <a:pt x="9959" y="6048"/>
                  </a:lnTo>
                  <a:lnTo>
                    <a:pt x="9959" y="6006"/>
                  </a:lnTo>
                  <a:lnTo>
                    <a:pt x="115" y="7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33"/>
            <p:cNvSpPr/>
            <p:nvPr/>
          </p:nvSpPr>
          <p:spPr>
            <a:xfrm>
              <a:off x="3290375" y="1216825"/>
              <a:ext cx="304675" cy="623850"/>
            </a:xfrm>
            <a:custGeom>
              <a:rect b="b" l="l" r="r" t="t"/>
              <a:pathLst>
                <a:path extrusionOk="0" h="24954" w="12187">
                  <a:moveTo>
                    <a:pt x="151" y="280"/>
                  </a:moveTo>
                  <a:lnTo>
                    <a:pt x="12001" y="8063"/>
                  </a:lnTo>
                  <a:lnTo>
                    <a:pt x="12035" y="24698"/>
                  </a:lnTo>
                  <a:lnTo>
                    <a:pt x="190" y="18086"/>
                  </a:lnTo>
                  <a:lnTo>
                    <a:pt x="151" y="280"/>
                  </a:lnTo>
                  <a:close/>
                  <a:moveTo>
                    <a:pt x="1" y="0"/>
                  </a:moveTo>
                  <a:lnTo>
                    <a:pt x="39" y="18131"/>
                  </a:lnTo>
                  <a:lnTo>
                    <a:pt x="39" y="18174"/>
                  </a:lnTo>
                  <a:lnTo>
                    <a:pt x="12187" y="24954"/>
                  </a:lnTo>
                  <a:lnTo>
                    <a:pt x="12187" y="24954"/>
                  </a:lnTo>
                  <a:lnTo>
                    <a:pt x="12151" y="8022"/>
                  </a:lnTo>
                  <a:lnTo>
                    <a:pt x="12151" y="7982"/>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33"/>
            <p:cNvSpPr/>
            <p:nvPr/>
          </p:nvSpPr>
          <p:spPr>
            <a:xfrm>
              <a:off x="3881525" y="1594675"/>
              <a:ext cx="4650" cy="400525"/>
            </a:xfrm>
            <a:custGeom>
              <a:rect b="b" l="l" r="r" t="t"/>
              <a:pathLst>
                <a:path extrusionOk="0" h="16021" w="186">
                  <a:moveTo>
                    <a:pt x="79" y="0"/>
                  </a:moveTo>
                  <a:cubicBezTo>
                    <a:pt x="79" y="0"/>
                    <a:pt x="78" y="0"/>
                    <a:pt x="77" y="0"/>
                  </a:cubicBezTo>
                  <a:cubicBezTo>
                    <a:pt x="35" y="0"/>
                    <a:pt x="2" y="33"/>
                    <a:pt x="0" y="76"/>
                  </a:cubicBezTo>
                  <a:lnTo>
                    <a:pt x="33" y="15946"/>
                  </a:lnTo>
                  <a:cubicBezTo>
                    <a:pt x="35" y="15986"/>
                    <a:pt x="67" y="16020"/>
                    <a:pt x="108" y="16020"/>
                  </a:cubicBezTo>
                  <a:cubicBezTo>
                    <a:pt x="108" y="16020"/>
                    <a:pt x="109" y="16020"/>
                    <a:pt x="110" y="16020"/>
                  </a:cubicBezTo>
                  <a:lnTo>
                    <a:pt x="110" y="16021"/>
                  </a:lnTo>
                  <a:cubicBezTo>
                    <a:pt x="151" y="16021"/>
                    <a:pt x="185" y="15988"/>
                    <a:pt x="185" y="15946"/>
                  </a:cubicBezTo>
                  <a:lnTo>
                    <a:pt x="152" y="76"/>
                  </a:lnTo>
                  <a:cubicBezTo>
                    <a:pt x="152" y="34"/>
                    <a:pt x="119" y="0"/>
                    <a:pt x="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33"/>
            <p:cNvSpPr/>
            <p:nvPr/>
          </p:nvSpPr>
          <p:spPr>
            <a:xfrm>
              <a:off x="3564175" y="1398625"/>
              <a:ext cx="4725" cy="424350"/>
            </a:xfrm>
            <a:custGeom>
              <a:rect b="b" l="l" r="r" t="t"/>
              <a:pathLst>
                <a:path extrusionOk="0" h="16974" w="189">
                  <a:moveTo>
                    <a:pt x="79" y="1"/>
                  </a:moveTo>
                  <a:cubicBezTo>
                    <a:pt x="78" y="1"/>
                    <a:pt x="77" y="1"/>
                    <a:pt x="76" y="1"/>
                  </a:cubicBezTo>
                  <a:cubicBezTo>
                    <a:pt x="75" y="1"/>
                    <a:pt x="75" y="1"/>
                    <a:pt x="74" y="1"/>
                  </a:cubicBezTo>
                  <a:cubicBezTo>
                    <a:pt x="34" y="1"/>
                    <a:pt x="1" y="34"/>
                    <a:pt x="2" y="76"/>
                  </a:cubicBezTo>
                  <a:lnTo>
                    <a:pt x="38" y="16898"/>
                  </a:lnTo>
                  <a:cubicBezTo>
                    <a:pt x="38" y="16939"/>
                    <a:pt x="71" y="16974"/>
                    <a:pt x="113" y="16974"/>
                  </a:cubicBezTo>
                  <a:cubicBezTo>
                    <a:pt x="154" y="16974"/>
                    <a:pt x="188" y="16939"/>
                    <a:pt x="187" y="16898"/>
                  </a:cubicBezTo>
                  <a:lnTo>
                    <a:pt x="152" y="75"/>
                  </a:lnTo>
                  <a:cubicBezTo>
                    <a:pt x="152" y="34"/>
                    <a:pt x="120" y="1"/>
                    <a:pt x="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33"/>
            <p:cNvSpPr/>
            <p:nvPr/>
          </p:nvSpPr>
          <p:spPr>
            <a:xfrm>
              <a:off x="3667275" y="2066575"/>
              <a:ext cx="249775" cy="516375"/>
            </a:xfrm>
            <a:custGeom>
              <a:rect b="b" l="l" r="r" t="t"/>
              <a:pathLst>
                <a:path extrusionOk="0" h="20655" w="9991">
                  <a:moveTo>
                    <a:pt x="153" y="242"/>
                  </a:moveTo>
                  <a:lnTo>
                    <a:pt x="9806" y="4937"/>
                  </a:lnTo>
                  <a:lnTo>
                    <a:pt x="9839" y="20431"/>
                  </a:lnTo>
                  <a:lnTo>
                    <a:pt x="188" y="16570"/>
                  </a:lnTo>
                  <a:lnTo>
                    <a:pt x="153" y="242"/>
                  </a:lnTo>
                  <a:close/>
                  <a:moveTo>
                    <a:pt x="1" y="0"/>
                  </a:moveTo>
                  <a:lnTo>
                    <a:pt x="36" y="16622"/>
                  </a:lnTo>
                  <a:lnTo>
                    <a:pt x="36" y="16672"/>
                  </a:lnTo>
                  <a:lnTo>
                    <a:pt x="9886" y="20612"/>
                  </a:lnTo>
                  <a:lnTo>
                    <a:pt x="9991" y="20655"/>
                  </a:lnTo>
                  <a:lnTo>
                    <a:pt x="9958" y="4889"/>
                  </a:lnTo>
                  <a:lnTo>
                    <a:pt x="9958" y="4841"/>
                  </a:lnTo>
                  <a:lnTo>
                    <a:pt x="109" y="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33"/>
            <p:cNvSpPr/>
            <p:nvPr/>
          </p:nvSpPr>
          <p:spPr>
            <a:xfrm>
              <a:off x="3291725" y="1865875"/>
              <a:ext cx="304625" cy="586775"/>
            </a:xfrm>
            <a:custGeom>
              <a:rect b="b" l="l" r="r" t="t"/>
              <a:pathLst>
                <a:path extrusionOk="0" h="23471" w="12185">
                  <a:moveTo>
                    <a:pt x="153" y="252"/>
                  </a:moveTo>
                  <a:lnTo>
                    <a:pt x="11998" y="6596"/>
                  </a:lnTo>
                  <a:lnTo>
                    <a:pt x="12034" y="23239"/>
                  </a:lnTo>
                  <a:lnTo>
                    <a:pt x="12034" y="23239"/>
                  </a:lnTo>
                  <a:lnTo>
                    <a:pt x="190" y="18067"/>
                  </a:lnTo>
                  <a:lnTo>
                    <a:pt x="153" y="252"/>
                  </a:lnTo>
                  <a:close/>
                  <a:moveTo>
                    <a:pt x="1" y="0"/>
                  </a:moveTo>
                  <a:lnTo>
                    <a:pt x="39" y="18116"/>
                  </a:lnTo>
                  <a:lnTo>
                    <a:pt x="39" y="18166"/>
                  </a:lnTo>
                  <a:lnTo>
                    <a:pt x="12184" y="23470"/>
                  </a:lnTo>
                  <a:lnTo>
                    <a:pt x="12184" y="23470"/>
                  </a:lnTo>
                  <a:lnTo>
                    <a:pt x="12149" y="6550"/>
                  </a:lnTo>
                  <a:lnTo>
                    <a:pt x="12149" y="6505"/>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33"/>
            <p:cNvSpPr/>
            <p:nvPr/>
          </p:nvSpPr>
          <p:spPr>
            <a:xfrm>
              <a:off x="3882750" y="2172700"/>
              <a:ext cx="4650" cy="400550"/>
            </a:xfrm>
            <a:custGeom>
              <a:rect b="b" l="l" r="r" t="t"/>
              <a:pathLst>
                <a:path extrusionOk="0" h="16022" w="186">
                  <a:moveTo>
                    <a:pt x="76" y="1"/>
                  </a:moveTo>
                  <a:cubicBezTo>
                    <a:pt x="35" y="1"/>
                    <a:pt x="0" y="34"/>
                    <a:pt x="0" y="76"/>
                  </a:cubicBezTo>
                  <a:lnTo>
                    <a:pt x="33" y="15946"/>
                  </a:lnTo>
                  <a:cubicBezTo>
                    <a:pt x="33" y="15988"/>
                    <a:pt x="68" y="16021"/>
                    <a:pt x="109" y="16021"/>
                  </a:cubicBezTo>
                  <a:cubicBezTo>
                    <a:pt x="151" y="16021"/>
                    <a:pt x="184" y="15988"/>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33"/>
            <p:cNvSpPr/>
            <p:nvPr/>
          </p:nvSpPr>
          <p:spPr>
            <a:xfrm>
              <a:off x="3565500" y="2014025"/>
              <a:ext cx="4700" cy="424350"/>
            </a:xfrm>
            <a:custGeom>
              <a:rect b="b" l="l" r="r" t="t"/>
              <a:pathLst>
                <a:path extrusionOk="0" h="16974" w="188">
                  <a:moveTo>
                    <a:pt x="78" y="0"/>
                  </a:moveTo>
                  <a:cubicBezTo>
                    <a:pt x="78" y="0"/>
                    <a:pt x="77" y="0"/>
                    <a:pt x="76" y="0"/>
                  </a:cubicBezTo>
                  <a:cubicBezTo>
                    <a:pt x="75" y="0"/>
                    <a:pt x="74" y="0"/>
                    <a:pt x="74" y="0"/>
                  </a:cubicBezTo>
                  <a:cubicBezTo>
                    <a:pt x="33" y="0"/>
                    <a:pt x="1" y="34"/>
                    <a:pt x="1" y="75"/>
                  </a:cubicBezTo>
                  <a:lnTo>
                    <a:pt x="36" y="16898"/>
                  </a:lnTo>
                  <a:cubicBezTo>
                    <a:pt x="36" y="16940"/>
                    <a:pt x="71" y="16973"/>
                    <a:pt x="112" y="16973"/>
                  </a:cubicBezTo>
                  <a:cubicBezTo>
                    <a:pt x="154" y="16973"/>
                    <a:pt x="187" y="16939"/>
                    <a:pt x="187" y="16898"/>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33"/>
            <p:cNvSpPr/>
            <p:nvPr/>
          </p:nvSpPr>
          <p:spPr>
            <a:xfrm>
              <a:off x="3668775" y="2754950"/>
              <a:ext cx="249675" cy="480125"/>
            </a:xfrm>
            <a:custGeom>
              <a:rect b="b" l="l" r="r" t="t"/>
              <a:pathLst>
                <a:path extrusionOk="0" h="19205" w="9987">
                  <a:moveTo>
                    <a:pt x="151" y="212"/>
                  </a:moveTo>
                  <a:lnTo>
                    <a:pt x="9801" y="3507"/>
                  </a:lnTo>
                  <a:lnTo>
                    <a:pt x="9834" y="19010"/>
                  </a:lnTo>
                  <a:lnTo>
                    <a:pt x="185" y="16548"/>
                  </a:lnTo>
                  <a:lnTo>
                    <a:pt x="151" y="212"/>
                  </a:lnTo>
                  <a:close/>
                  <a:moveTo>
                    <a:pt x="0" y="1"/>
                  </a:moveTo>
                  <a:lnTo>
                    <a:pt x="34" y="16608"/>
                  </a:lnTo>
                  <a:lnTo>
                    <a:pt x="34" y="16666"/>
                  </a:lnTo>
                  <a:lnTo>
                    <a:pt x="9891" y="19180"/>
                  </a:lnTo>
                  <a:lnTo>
                    <a:pt x="9986" y="19204"/>
                  </a:lnTo>
                  <a:lnTo>
                    <a:pt x="9986" y="19204"/>
                  </a:lnTo>
                  <a:lnTo>
                    <a:pt x="9952" y="3453"/>
                  </a:lnTo>
                  <a:lnTo>
                    <a:pt x="9952" y="3399"/>
                  </a:lnTo>
                  <a:lnTo>
                    <a:pt x="100" y="35"/>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33"/>
            <p:cNvSpPr/>
            <p:nvPr/>
          </p:nvSpPr>
          <p:spPr>
            <a:xfrm>
              <a:off x="3293325" y="2610750"/>
              <a:ext cx="304500" cy="540725"/>
            </a:xfrm>
            <a:custGeom>
              <a:rect b="b" l="l" r="r" t="t"/>
              <a:pathLst>
                <a:path extrusionOk="0" h="21629" w="12180">
                  <a:moveTo>
                    <a:pt x="151" y="221"/>
                  </a:moveTo>
                  <a:lnTo>
                    <a:pt x="11994" y="4775"/>
                  </a:lnTo>
                  <a:lnTo>
                    <a:pt x="12029" y="21427"/>
                  </a:lnTo>
                  <a:lnTo>
                    <a:pt x="189" y="18045"/>
                  </a:lnTo>
                  <a:lnTo>
                    <a:pt x="151" y="221"/>
                  </a:lnTo>
                  <a:close/>
                  <a:moveTo>
                    <a:pt x="0" y="0"/>
                  </a:moveTo>
                  <a:lnTo>
                    <a:pt x="39" y="18102"/>
                  </a:lnTo>
                  <a:lnTo>
                    <a:pt x="39" y="18158"/>
                  </a:lnTo>
                  <a:lnTo>
                    <a:pt x="12083" y="21600"/>
                  </a:lnTo>
                  <a:lnTo>
                    <a:pt x="12180" y="21628"/>
                  </a:lnTo>
                  <a:lnTo>
                    <a:pt x="12144" y="4724"/>
                  </a:lnTo>
                  <a:lnTo>
                    <a:pt x="12144" y="4672"/>
                  </a:lnTo>
                  <a:lnTo>
                    <a:pt x="103" y="40"/>
                  </a:lnTo>
                  <a:lnTo>
                    <a:pt x="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33"/>
            <p:cNvSpPr/>
            <p:nvPr/>
          </p:nvSpPr>
          <p:spPr>
            <a:xfrm>
              <a:off x="3884125" y="2829450"/>
              <a:ext cx="4650" cy="400525"/>
            </a:xfrm>
            <a:custGeom>
              <a:rect b="b" l="l" r="r" t="t"/>
              <a:pathLst>
                <a:path extrusionOk="0" h="16021" w="186">
                  <a:moveTo>
                    <a:pt x="78" y="0"/>
                  </a:moveTo>
                  <a:cubicBezTo>
                    <a:pt x="78" y="0"/>
                    <a:pt x="77" y="0"/>
                    <a:pt x="76" y="0"/>
                  </a:cubicBezTo>
                  <a:cubicBezTo>
                    <a:pt x="34" y="0"/>
                    <a:pt x="1" y="33"/>
                    <a:pt x="1" y="76"/>
                  </a:cubicBezTo>
                  <a:lnTo>
                    <a:pt x="35" y="15945"/>
                  </a:lnTo>
                  <a:cubicBezTo>
                    <a:pt x="35" y="15986"/>
                    <a:pt x="68" y="16021"/>
                    <a:pt x="110" y="16021"/>
                  </a:cubicBezTo>
                  <a:cubicBezTo>
                    <a:pt x="151" y="16021"/>
                    <a:pt x="186" y="15986"/>
                    <a:pt x="186" y="15944"/>
                  </a:cubicBezTo>
                  <a:lnTo>
                    <a:pt x="151" y="74"/>
                  </a:lnTo>
                  <a:cubicBezTo>
                    <a:pt x="151" y="34"/>
                    <a:pt x="118"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2" name="Google Shape;9492;p33"/>
            <p:cNvSpPr/>
            <p:nvPr/>
          </p:nvSpPr>
          <p:spPr>
            <a:xfrm>
              <a:off x="3567000" y="2717100"/>
              <a:ext cx="4700" cy="424400"/>
            </a:xfrm>
            <a:custGeom>
              <a:rect b="b" l="l" r="r" t="t"/>
              <a:pathLst>
                <a:path extrusionOk="0" h="16976" w="188">
                  <a:moveTo>
                    <a:pt x="75" y="1"/>
                  </a:moveTo>
                  <a:cubicBezTo>
                    <a:pt x="35" y="1"/>
                    <a:pt x="0" y="34"/>
                    <a:pt x="0" y="76"/>
                  </a:cubicBezTo>
                  <a:lnTo>
                    <a:pt x="36" y="16900"/>
                  </a:lnTo>
                  <a:cubicBezTo>
                    <a:pt x="36" y="16941"/>
                    <a:pt x="70" y="16974"/>
                    <a:pt x="111" y="16974"/>
                  </a:cubicBezTo>
                  <a:lnTo>
                    <a:pt x="112" y="16975"/>
                  </a:lnTo>
                  <a:cubicBezTo>
                    <a:pt x="153" y="16975"/>
                    <a:pt x="188" y="16941"/>
                    <a:pt x="186" y="16900"/>
                  </a:cubicBezTo>
                  <a:lnTo>
                    <a:pt x="151" y="76"/>
                  </a:lnTo>
                  <a:cubicBezTo>
                    <a:pt x="151" y="34"/>
                    <a:pt x="118" y="1"/>
                    <a:pt x="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33"/>
            <p:cNvSpPr/>
            <p:nvPr/>
          </p:nvSpPr>
          <p:spPr>
            <a:xfrm>
              <a:off x="3669975" y="3343400"/>
              <a:ext cx="249650" cy="453875"/>
            </a:xfrm>
            <a:custGeom>
              <a:rect b="b" l="l" r="r" t="t"/>
              <a:pathLst>
                <a:path extrusionOk="0" h="18155" w="9986">
                  <a:moveTo>
                    <a:pt x="152" y="192"/>
                  </a:moveTo>
                  <a:lnTo>
                    <a:pt x="9801" y="2472"/>
                  </a:lnTo>
                  <a:lnTo>
                    <a:pt x="9834" y="17979"/>
                  </a:lnTo>
                  <a:lnTo>
                    <a:pt x="187" y="16531"/>
                  </a:lnTo>
                  <a:lnTo>
                    <a:pt x="152" y="192"/>
                  </a:lnTo>
                  <a:close/>
                  <a:moveTo>
                    <a:pt x="1" y="0"/>
                  </a:moveTo>
                  <a:lnTo>
                    <a:pt x="37" y="16597"/>
                  </a:lnTo>
                  <a:lnTo>
                    <a:pt x="37" y="16661"/>
                  </a:lnTo>
                  <a:lnTo>
                    <a:pt x="9899" y="18141"/>
                  </a:lnTo>
                  <a:lnTo>
                    <a:pt x="9986" y="18154"/>
                  </a:lnTo>
                  <a:lnTo>
                    <a:pt x="9953" y="2413"/>
                  </a:lnTo>
                  <a:lnTo>
                    <a:pt x="9953" y="2353"/>
                  </a:ln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33"/>
            <p:cNvSpPr/>
            <p:nvPr/>
          </p:nvSpPr>
          <p:spPr>
            <a:xfrm>
              <a:off x="3294650" y="3240000"/>
              <a:ext cx="304450" cy="507450"/>
            </a:xfrm>
            <a:custGeom>
              <a:rect b="b" l="l" r="r" t="t"/>
              <a:pathLst>
                <a:path extrusionOk="0" h="20298" w="12178">
                  <a:moveTo>
                    <a:pt x="152" y="199"/>
                  </a:moveTo>
                  <a:lnTo>
                    <a:pt x="11991" y="3461"/>
                  </a:lnTo>
                  <a:lnTo>
                    <a:pt x="12027" y="20118"/>
                  </a:lnTo>
                  <a:lnTo>
                    <a:pt x="12027" y="20118"/>
                  </a:lnTo>
                  <a:lnTo>
                    <a:pt x="189" y="18027"/>
                  </a:lnTo>
                  <a:lnTo>
                    <a:pt x="152" y="199"/>
                  </a:lnTo>
                  <a:close/>
                  <a:moveTo>
                    <a:pt x="0" y="0"/>
                  </a:moveTo>
                  <a:lnTo>
                    <a:pt x="39" y="18089"/>
                  </a:lnTo>
                  <a:lnTo>
                    <a:pt x="39" y="18152"/>
                  </a:lnTo>
                  <a:lnTo>
                    <a:pt x="12177" y="20298"/>
                  </a:lnTo>
                  <a:lnTo>
                    <a:pt x="12141" y="3404"/>
                  </a:lnTo>
                  <a:lnTo>
                    <a:pt x="12141" y="3346"/>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33"/>
            <p:cNvSpPr/>
            <p:nvPr/>
          </p:nvSpPr>
          <p:spPr>
            <a:xfrm>
              <a:off x="3885325" y="3394950"/>
              <a:ext cx="4650" cy="400550"/>
            </a:xfrm>
            <a:custGeom>
              <a:rect b="b" l="l" r="r" t="t"/>
              <a:pathLst>
                <a:path extrusionOk="0" h="16022" w="186">
                  <a:moveTo>
                    <a:pt x="76" y="1"/>
                  </a:moveTo>
                  <a:cubicBezTo>
                    <a:pt x="35" y="1"/>
                    <a:pt x="0" y="34"/>
                    <a:pt x="0" y="76"/>
                  </a:cubicBezTo>
                  <a:lnTo>
                    <a:pt x="35" y="15946"/>
                  </a:lnTo>
                  <a:cubicBezTo>
                    <a:pt x="35" y="15987"/>
                    <a:pt x="68" y="16021"/>
                    <a:pt x="110" y="16021"/>
                  </a:cubicBezTo>
                  <a:cubicBezTo>
                    <a:pt x="152" y="16021"/>
                    <a:pt x="185" y="15987"/>
                    <a:pt x="185" y="15946"/>
                  </a:cubicBezTo>
                  <a:lnTo>
                    <a:pt x="152" y="76"/>
                  </a:lnTo>
                  <a:cubicBezTo>
                    <a:pt x="151" y="34"/>
                    <a:pt x="118" y="1"/>
                    <a:pt x="7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33"/>
            <p:cNvSpPr/>
            <p:nvPr/>
          </p:nvSpPr>
          <p:spPr>
            <a:xfrm>
              <a:off x="3568250" y="3316175"/>
              <a:ext cx="4725" cy="424350"/>
            </a:xfrm>
            <a:custGeom>
              <a:rect b="b" l="l" r="r" t="t"/>
              <a:pathLst>
                <a:path extrusionOk="0" h="16974" w="189">
                  <a:moveTo>
                    <a:pt x="78" y="0"/>
                  </a:moveTo>
                  <a:cubicBezTo>
                    <a:pt x="77" y="0"/>
                    <a:pt x="76" y="0"/>
                    <a:pt x="76" y="0"/>
                  </a:cubicBezTo>
                  <a:cubicBezTo>
                    <a:pt x="75" y="0"/>
                    <a:pt x="74" y="0"/>
                    <a:pt x="73" y="0"/>
                  </a:cubicBezTo>
                  <a:cubicBezTo>
                    <a:pt x="33" y="0"/>
                    <a:pt x="0" y="34"/>
                    <a:pt x="2" y="76"/>
                  </a:cubicBezTo>
                  <a:lnTo>
                    <a:pt x="37" y="16898"/>
                  </a:lnTo>
                  <a:cubicBezTo>
                    <a:pt x="37" y="16939"/>
                    <a:pt x="70" y="16974"/>
                    <a:pt x="113" y="16974"/>
                  </a:cubicBezTo>
                  <a:cubicBezTo>
                    <a:pt x="154" y="16974"/>
                    <a:pt x="188" y="16939"/>
                    <a:pt x="188" y="16898"/>
                  </a:cubicBezTo>
                  <a:lnTo>
                    <a:pt x="152" y="74"/>
                  </a:lnTo>
                  <a:cubicBezTo>
                    <a:pt x="151" y="34"/>
                    <a:pt x="119" y="0"/>
                    <a:pt x="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33"/>
            <p:cNvSpPr/>
            <p:nvPr/>
          </p:nvSpPr>
          <p:spPr>
            <a:xfrm>
              <a:off x="732475" y="238125"/>
              <a:ext cx="2556750" cy="1931825"/>
            </a:xfrm>
            <a:custGeom>
              <a:rect b="b" l="l" r="r" t="t"/>
              <a:pathLst>
                <a:path extrusionOk="0" h="77273" w="102270">
                  <a:moveTo>
                    <a:pt x="102269" y="0"/>
                  </a:moveTo>
                  <a:lnTo>
                    <a:pt x="89418" y="9571"/>
                  </a:lnTo>
                  <a:lnTo>
                    <a:pt x="76611" y="19198"/>
                  </a:lnTo>
                  <a:lnTo>
                    <a:pt x="50998" y="38456"/>
                  </a:lnTo>
                  <a:lnTo>
                    <a:pt x="25477" y="57835"/>
                  </a:lnTo>
                  <a:lnTo>
                    <a:pt x="12717" y="67525"/>
                  </a:lnTo>
                  <a:lnTo>
                    <a:pt x="1" y="77273"/>
                  </a:lnTo>
                  <a:lnTo>
                    <a:pt x="12850" y="67701"/>
                  </a:lnTo>
                  <a:lnTo>
                    <a:pt x="25658" y="58074"/>
                  </a:lnTo>
                  <a:lnTo>
                    <a:pt x="51271" y="38817"/>
                  </a:lnTo>
                  <a:lnTo>
                    <a:pt x="76792" y="19439"/>
                  </a:lnTo>
                  <a:lnTo>
                    <a:pt x="89552" y="9747"/>
                  </a:lnTo>
                  <a:lnTo>
                    <a:pt x="10226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33"/>
            <p:cNvSpPr/>
            <p:nvPr/>
          </p:nvSpPr>
          <p:spPr>
            <a:xfrm>
              <a:off x="2469575" y="286600"/>
              <a:ext cx="4256375" cy="2835700"/>
            </a:xfrm>
            <a:custGeom>
              <a:rect b="b" l="l" r="r" t="t"/>
              <a:pathLst>
                <a:path extrusionOk="0" h="113428" w="170255">
                  <a:moveTo>
                    <a:pt x="0" y="1"/>
                  </a:moveTo>
                  <a:lnTo>
                    <a:pt x="21221" y="14270"/>
                  </a:lnTo>
                  <a:lnTo>
                    <a:pt x="42481" y="28482"/>
                  </a:lnTo>
                  <a:lnTo>
                    <a:pt x="85002" y="56902"/>
                  </a:lnTo>
                  <a:lnTo>
                    <a:pt x="127608" y="85196"/>
                  </a:lnTo>
                  <a:lnTo>
                    <a:pt x="148911" y="99341"/>
                  </a:lnTo>
                  <a:lnTo>
                    <a:pt x="170255" y="113427"/>
                  </a:lnTo>
                  <a:lnTo>
                    <a:pt x="149034" y="99158"/>
                  </a:lnTo>
                  <a:lnTo>
                    <a:pt x="127775" y="84946"/>
                  </a:lnTo>
                  <a:lnTo>
                    <a:pt x="85253" y="56526"/>
                  </a:lnTo>
                  <a:lnTo>
                    <a:pt x="42647" y="28232"/>
                  </a:lnTo>
                  <a:lnTo>
                    <a:pt x="21343" y="1408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33"/>
            <p:cNvSpPr/>
            <p:nvPr/>
          </p:nvSpPr>
          <p:spPr>
            <a:xfrm>
              <a:off x="912750" y="3275075"/>
              <a:ext cx="5605800" cy="842375"/>
            </a:xfrm>
            <a:custGeom>
              <a:rect b="b" l="l" r="r" t="t"/>
              <a:pathLst>
                <a:path extrusionOk="0" h="33695" w="224232">
                  <a:moveTo>
                    <a:pt x="224232" y="1"/>
                  </a:moveTo>
                  <a:lnTo>
                    <a:pt x="196186" y="4103"/>
                  </a:lnTo>
                  <a:lnTo>
                    <a:pt x="168151" y="8276"/>
                  </a:lnTo>
                  <a:lnTo>
                    <a:pt x="112083" y="16625"/>
                  </a:lnTo>
                  <a:lnTo>
                    <a:pt x="56036" y="25124"/>
                  </a:lnTo>
                  <a:lnTo>
                    <a:pt x="28013" y="29374"/>
                  </a:lnTo>
                  <a:lnTo>
                    <a:pt x="0" y="33695"/>
                  </a:lnTo>
                  <a:lnTo>
                    <a:pt x="28046" y="29592"/>
                  </a:lnTo>
                  <a:lnTo>
                    <a:pt x="56081" y="25419"/>
                  </a:lnTo>
                  <a:lnTo>
                    <a:pt x="112149" y="17072"/>
                  </a:lnTo>
                  <a:lnTo>
                    <a:pt x="168196" y="8573"/>
                  </a:lnTo>
                  <a:lnTo>
                    <a:pt x="196219" y="4323"/>
                  </a:lnTo>
                  <a:lnTo>
                    <a:pt x="22423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33"/>
            <p:cNvSpPr/>
            <p:nvPr/>
          </p:nvSpPr>
          <p:spPr>
            <a:xfrm>
              <a:off x="2399975" y="4964925"/>
              <a:ext cx="4599750" cy="505100"/>
            </a:xfrm>
            <a:custGeom>
              <a:rect b="b" l="l" r="r" t="t"/>
              <a:pathLst>
                <a:path extrusionOk="0" h="20204" w="183990">
                  <a:moveTo>
                    <a:pt x="183750" y="1"/>
                  </a:moveTo>
                  <a:cubicBezTo>
                    <a:pt x="183742" y="1"/>
                    <a:pt x="183734" y="1"/>
                    <a:pt x="183725" y="2"/>
                  </a:cubicBezTo>
                  <a:lnTo>
                    <a:pt x="0" y="20203"/>
                  </a:lnTo>
                  <a:lnTo>
                    <a:pt x="183774" y="451"/>
                  </a:lnTo>
                  <a:lnTo>
                    <a:pt x="183776" y="451"/>
                  </a:lnTo>
                  <a:cubicBezTo>
                    <a:pt x="183900" y="438"/>
                    <a:pt x="183990" y="326"/>
                    <a:pt x="183975" y="202"/>
                  </a:cubicBezTo>
                  <a:cubicBezTo>
                    <a:pt x="183963" y="86"/>
                    <a:pt x="183864" y="1"/>
                    <a:pt x="18375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33"/>
            <p:cNvSpPr/>
            <p:nvPr/>
          </p:nvSpPr>
          <p:spPr>
            <a:xfrm>
              <a:off x="619950" y="5078100"/>
              <a:ext cx="3263475" cy="398600"/>
            </a:xfrm>
            <a:custGeom>
              <a:rect b="b" l="l" r="r" t="t"/>
              <a:pathLst>
                <a:path extrusionOk="0" h="15944" w="130539">
                  <a:moveTo>
                    <a:pt x="239" y="1"/>
                  </a:moveTo>
                  <a:cubicBezTo>
                    <a:pt x="125" y="1"/>
                    <a:pt x="27" y="86"/>
                    <a:pt x="14" y="200"/>
                  </a:cubicBezTo>
                  <a:cubicBezTo>
                    <a:pt x="0" y="322"/>
                    <a:pt x="85" y="434"/>
                    <a:pt x="207" y="451"/>
                  </a:cubicBezTo>
                  <a:lnTo>
                    <a:pt x="130539" y="15943"/>
                  </a:lnTo>
                  <a:lnTo>
                    <a:pt x="261" y="2"/>
                  </a:lnTo>
                  <a:cubicBezTo>
                    <a:pt x="253" y="1"/>
                    <a:pt x="246" y="1"/>
                    <a:pt x="2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33"/>
            <p:cNvSpPr/>
            <p:nvPr/>
          </p:nvSpPr>
          <p:spPr>
            <a:xfrm>
              <a:off x="6367575" y="671825"/>
              <a:ext cx="11525" cy="3569325"/>
            </a:xfrm>
            <a:custGeom>
              <a:rect b="b" l="l" r="r" t="t"/>
              <a:pathLst>
                <a:path extrusionOk="0" h="142773" w="461">
                  <a:moveTo>
                    <a:pt x="230" y="0"/>
                  </a:moveTo>
                  <a:lnTo>
                    <a:pt x="4" y="142540"/>
                  </a:lnTo>
                  <a:cubicBezTo>
                    <a:pt x="0" y="142667"/>
                    <a:pt x="103" y="142773"/>
                    <a:pt x="230" y="142773"/>
                  </a:cubicBezTo>
                  <a:cubicBezTo>
                    <a:pt x="358" y="142773"/>
                    <a:pt x="460" y="142667"/>
                    <a:pt x="458" y="142540"/>
                  </a:cubicBezTo>
                  <a:lnTo>
                    <a:pt x="23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33"/>
            <p:cNvSpPr/>
            <p:nvPr/>
          </p:nvSpPr>
          <p:spPr>
            <a:xfrm>
              <a:off x="938975" y="924525"/>
              <a:ext cx="15075" cy="4355700"/>
            </a:xfrm>
            <a:custGeom>
              <a:rect b="b" l="l" r="r" t="t"/>
              <a:pathLst>
                <a:path extrusionOk="0" h="174228" w="603">
                  <a:moveTo>
                    <a:pt x="302" y="0"/>
                  </a:moveTo>
                  <a:lnTo>
                    <a:pt x="155" y="21779"/>
                  </a:lnTo>
                  <a:lnTo>
                    <a:pt x="102" y="43558"/>
                  </a:lnTo>
                  <a:lnTo>
                    <a:pt x="0" y="87114"/>
                  </a:lnTo>
                  <a:lnTo>
                    <a:pt x="101" y="130671"/>
                  </a:lnTo>
                  <a:lnTo>
                    <a:pt x="154" y="152450"/>
                  </a:lnTo>
                  <a:lnTo>
                    <a:pt x="302" y="174227"/>
                  </a:lnTo>
                  <a:lnTo>
                    <a:pt x="450" y="152450"/>
                  </a:lnTo>
                  <a:lnTo>
                    <a:pt x="502" y="130671"/>
                  </a:lnTo>
                  <a:lnTo>
                    <a:pt x="603" y="87114"/>
                  </a:lnTo>
                  <a:lnTo>
                    <a:pt x="502" y="43558"/>
                  </a:lnTo>
                  <a:lnTo>
                    <a:pt x="448" y="21779"/>
                  </a:lnTo>
                  <a:lnTo>
                    <a:pt x="30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04" name="Google Shape;9504;p33"/>
          <p:cNvSpPr txBox="1"/>
          <p:nvPr>
            <p:ph type="ctrTitle"/>
          </p:nvPr>
        </p:nvSpPr>
        <p:spPr>
          <a:xfrm>
            <a:off x="4973725" y="2312502"/>
            <a:ext cx="2799000" cy="1331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Tổng quan đề tài</a:t>
            </a:r>
            <a:endParaRPr b="1">
              <a:latin typeface="Arial"/>
              <a:ea typeface="Arial"/>
              <a:cs typeface="Arial"/>
              <a:sym typeface="Arial"/>
            </a:endParaRPr>
          </a:p>
        </p:txBody>
      </p:sp>
      <p:sp>
        <p:nvSpPr>
          <p:cNvPr id="9505" name="Google Shape;9505;p33"/>
          <p:cNvSpPr txBox="1"/>
          <p:nvPr>
            <p:ph idx="2" type="title"/>
          </p:nvPr>
        </p:nvSpPr>
        <p:spPr>
          <a:xfrm>
            <a:off x="5406725" y="1788105"/>
            <a:ext cx="1715400" cy="703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9506" name="Google Shape;9506;p33"/>
          <p:cNvSpPr/>
          <p:nvPr/>
        </p:nvSpPr>
        <p:spPr>
          <a:xfrm>
            <a:off x="7481750" y="-47523"/>
            <a:ext cx="895831" cy="775779"/>
          </a:xfrm>
          <a:custGeom>
            <a:rect b="b" l="l" r="r" t="t"/>
            <a:pathLst>
              <a:path extrusionOk="0" h="18546" w="21416">
                <a:moveTo>
                  <a:pt x="15940" y="210"/>
                </a:moveTo>
                <a:lnTo>
                  <a:pt x="21173" y="9273"/>
                </a:lnTo>
                <a:lnTo>
                  <a:pt x="15940" y="18336"/>
                </a:lnTo>
                <a:lnTo>
                  <a:pt x="5475" y="18336"/>
                </a:lnTo>
                <a:lnTo>
                  <a:pt x="242" y="9273"/>
                </a:lnTo>
                <a:lnTo>
                  <a:pt x="5475" y="210"/>
                </a:lnTo>
                <a:close/>
                <a:moveTo>
                  <a:pt x="5355" y="0"/>
                </a:moveTo>
                <a:lnTo>
                  <a:pt x="1" y="9273"/>
                </a:lnTo>
                <a:lnTo>
                  <a:pt x="5325" y="18494"/>
                </a:lnTo>
                <a:lnTo>
                  <a:pt x="5355" y="18545"/>
                </a:lnTo>
                <a:lnTo>
                  <a:pt x="16061" y="18545"/>
                </a:lnTo>
                <a:lnTo>
                  <a:pt x="21415" y="9273"/>
                </a:lnTo>
                <a:lnTo>
                  <a:pt x="16092" y="53"/>
                </a:lnTo>
                <a:lnTo>
                  <a:pt x="16061" y="0"/>
                </a:ln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33"/>
          <p:cNvSpPr/>
          <p:nvPr/>
        </p:nvSpPr>
        <p:spPr>
          <a:xfrm>
            <a:off x="8584847" y="2603679"/>
            <a:ext cx="277040" cy="252486"/>
          </a:xfrm>
          <a:custGeom>
            <a:rect b="b" l="l" r="r" t="t"/>
            <a:pathLst>
              <a:path extrusionOk="0" h="6036" w="6623">
                <a:moveTo>
                  <a:pt x="3311" y="1"/>
                </a:moveTo>
                <a:cubicBezTo>
                  <a:pt x="2539" y="1"/>
                  <a:pt x="1767" y="295"/>
                  <a:pt x="1178" y="884"/>
                </a:cubicBezTo>
                <a:cubicBezTo>
                  <a:pt x="0" y="2064"/>
                  <a:pt x="0" y="3974"/>
                  <a:pt x="1178" y="5151"/>
                </a:cubicBezTo>
                <a:cubicBezTo>
                  <a:pt x="1767" y="5741"/>
                  <a:pt x="2539" y="6036"/>
                  <a:pt x="3311" y="6036"/>
                </a:cubicBezTo>
                <a:cubicBezTo>
                  <a:pt x="4084" y="6036"/>
                  <a:pt x="4856" y="5741"/>
                  <a:pt x="5445" y="5151"/>
                </a:cubicBezTo>
                <a:cubicBezTo>
                  <a:pt x="6623" y="3974"/>
                  <a:pt x="6623" y="2064"/>
                  <a:pt x="5445" y="884"/>
                </a:cubicBezTo>
                <a:cubicBezTo>
                  <a:pt x="4856" y="295"/>
                  <a:pt x="4084" y="1"/>
                  <a:pt x="331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08" name="Google Shape;9508;p33"/>
          <p:cNvGrpSpPr/>
          <p:nvPr/>
        </p:nvGrpSpPr>
        <p:grpSpPr>
          <a:xfrm>
            <a:off x="8548374" y="259930"/>
            <a:ext cx="349968" cy="2052568"/>
            <a:chOff x="1037125" y="2236325"/>
            <a:chExt cx="149100" cy="874475"/>
          </a:xfrm>
        </p:grpSpPr>
        <p:sp>
          <p:nvSpPr>
            <p:cNvPr id="9509" name="Google Shape;9509;p33"/>
            <p:cNvSpPr/>
            <p:nvPr/>
          </p:nvSpPr>
          <p:spPr>
            <a:xfrm>
              <a:off x="1171575" y="2471400"/>
              <a:ext cx="14650" cy="12600"/>
            </a:xfrm>
            <a:custGeom>
              <a:rect b="b" l="l" r="r" t="t"/>
              <a:pathLst>
                <a:path extrusionOk="0" h="504" w="586">
                  <a:moveTo>
                    <a:pt x="333" y="0"/>
                  </a:moveTo>
                  <a:cubicBezTo>
                    <a:pt x="272" y="0"/>
                    <a:pt x="209" y="23"/>
                    <a:pt x="158" y="74"/>
                  </a:cubicBezTo>
                  <a:cubicBezTo>
                    <a:pt x="0" y="232"/>
                    <a:pt x="111" y="503"/>
                    <a:pt x="335" y="503"/>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33"/>
            <p:cNvSpPr/>
            <p:nvPr/>
          </p:nvSpPr>
          <p:spPr>
            <a:xfrm>
              <a:off x="1171575" y="2549750"/>
              <a:ext cx="14650" cy="12575"/>
            </a:xfrm>
            <a:custGeom>
              <a:rect b="b" l="l" r="r" t="t"/>
              <a:pathLst>
                <a:path extrusionOk="0" h="503" w="586">
                  <a:moveTo>
                    <a:pt x="334" y="0"/>
                  </a:moveTo>
                  <a:cubicBezTo>
                    <a:pt x="272" y="0"/>
                    <a:pt x="209" y="23"/>
                    <a:pt x="158" y="75"/>
                  </a:cubicBezTo>
                  <a:cubicBezTo>
                    <a:pt x="0" y="233"/>
                    <a:pt x="113" y="502"/>
                    <a:pt x="335" y="502"/>
                  </a:cubicBezTo>
                  <a:cubicBezTo>
                    <a:pt x="473" y="502"/>
                    <a:pt x="586" y="390"/>
                    <a:pt x="586" y="252"/>
                  </a:cubicBezTo>
                  <a:cubicBezTo>
                    <a:pt x="586" y="101"/>
                    <a:pt x="462"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33"/>
            <p:cNvSpPr/>
            <p:nvPr/>
          </p:nvSpPr>
          <p:spPr>
            <a:xfrm>
              <a:off x="1171575" y="2628100"/>
              <a:ext cx="14650" cy="12600"/>
            </a:xfrm>
            <a:custGeom>
              <a:rect b="b" l="l" r="r" t="t"/>
              <a:pathLst>
                <a:path extrusionOk="0" h="504" w="586">
                  <a:moveTo>
                    <a:pt x="333" y="0"/>
                  </a:moveTo>
                  <a:cubicBezTo>
                    <a:pt x="272" y="0"/>
                    <a:pt x="209" y="23"/>
                    <a:pt x="158" y="74"/>
                  </a:cubicBezTo>
                  <a:cubicBezTo>
                    <a:pt x="0" y="232"/>
                    <a:pt x="113" y="503"/>
                    <a:pt x="335" y="503"/>
                  </a:cubicBezTo>
                  <a:cubicBezTo>
                    <a:pt x="473"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33"/>
            <p:cNvSpPr/>
            <p:nvPr/>
          </p:nvSpPr>
          <p:spPr>
            <a:xfrm>
              <a:off x="1171575" y="2706475"/>
              <a:ext cx="14650" cy="12550"/>
            </a:xfrm>
            <a:custGeom>
              <a:rect b="b" l="l" r="r" t="t"/>
              <a:pathLst>
                <a:path extrusionOk="0" h="502" w="586">
                  <a:moveTo>
                    <a:pt x="333" y="0"/>
                  </a:moveTo>
                  <a:cubicBezTo>
                    <a:pt x="272" y="0"/>
                    <a:pt x="209" y="23"/>
                    <a:pt x="158" y="74"/>
                  </a:cubicBezTo>
                  <a:cubicBezTo>
                    <a:pt x="0" y="232"/>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33"/>
            <p:cNvSpPr/>
            <p:nvPr/>
          </p:nvSpPr>
          <p:spPr>
            <a:xfrm>
              <a:off x="1171575" y="2784825"/>
              <a:ext cx="14650" cy="12600"/>
            </a:xfrm>
            <a:custGeom>
              <a:rect b="b" l="l" r="r" t="t"/>
              <a:pathLst>
                <a:path extrusionOk="0" h="504" w="586">
                  <a:moveTo>
                    <a:pt x="333" y="1"/>
                  </a:moveTo>
                  <a:cubicBezTo>
                    <a:pt x="272" y="1"/>
                    <a:pt x="209" y="24"/>
                    <a:pt x="158" y="75"/>
                  </a:cubicBezTo>
                  <a:cubicBezTo>
                    <a:pt x="0" y="232"/>
                    <a:pt x="111" y="504"/>
                    <a:pt x="335" y="504"/>
                  </a:cubicBezTo>
                  <a:cubicBezTo>
                    <a:pt x="473" y="504"/>
                    <a:pt x="586" y="390"/>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33"/>
            <p:cNvSpPr/>
            <p:nvPr/>
          </p:nvSpPr>
          <p:spPr>
            <a:xfrm>
              <a:off x="1104350" y="24714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33"/>
            <p:cNvSpPr/>
            <p:nvPr/>
          </p:nvSpPr>
          <p:spPr>
            <a:xfrm>
              <a:off x="1104350" y="2549750"/>
              <a:ext cx="14675" cy="12575"/>
            </a:xfrm>
            <a:custGeom>
              <a:rect b="b" l="l" r="r" t="t"/>
              <a:pathLst>
                <a:path extrusionOk="0" h="503" w="587">
                  <a:moveTo>
                    <a:pt x="334" y="0"/>
                  </a:moveTo>
                  <a:cubicBezTo>
                    <a:pt x="272" y="0"/>
                    <a:pt x="209" y="23"/>
                    <a:pt x="158" y="75"/>
                  </a:cubicBezTo>
                  <a:cubicBezTo>
                    <a:pt x="0" y="233"/>
                    <a:pt x="112" y="502"/>
                    <a:pt x="335" y="502"/>
                  </a:cubicBezTo>
                  <a:cubicBezTo>
                    <a:pt x="475" y="502"/>
                    <a:pt x="587" y="390"/>
                    <a:pt x="587" y="252"/>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33"/>
            <p:cNvSpPr/>
            <p:nvPr/>
          </p:nvSpPr>
          <p:spPr>
            <a:xfrm>
              <a:off x="1104350" y="2628100"/>
              <a:ext cx="14675" cy="12600"/>
            </a:xfrm>
            <a:custGeom>
              <a:rect b="b" l="l" r="r" t="t"/>
              <a:pathLst>
                <a:path extrusionOk="0" h="504" w="587">
                  <a:moveTo>
                    <a:pt x="334" y="0"/>
                  </a:moveTo>
                  <a:cubicBezTo>
                    <a:pt x="272" y="0"/>
                    <a:pt x="209" y="23"/>
                    <a:pt x="158" y="74"/>
                  </a:cubicBezTo>
                  <a:cubicBezTo>
                    <a:pt x="0" y="232"/>
                    <a:pt x="112" y="503"/>
                    <a:pt x="335" y="503"/>
                  </a:cubicBezTo>
                  <a:cubicBezTo>
                    <a:pt x="475" y="503"/>
                    <a:pt x="587" y="391"/>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33"/>
            <p:cNvSpPr/>
            <p:nvPr/>
          </p:nvSpPr>
          <p:spPr>
            <a:xfrm>
              <a:off x="1104350" y="2706475"/>
              <a:ext cx="14675" cy="12550"/>
            </a:xfrm>
            <a:custGeom>
              <a:rect b="b" l="l" r="r" t="t"/>
              <a:pathLst>
                <a:path extrusionOk="0" h="502" w="587">
                  <a:moveTo>
                    <a:pt x="334" y="0"/>
                  </a:moveTo>
                  <a:cubicBezTo>
                    <a:pt x="272" y="0"/>
                    <a:pt x="209" y="23"/>
                    <a:pt x="158" y="74"/>
                  </a:cubicBezTo>
                  <a:cubicBezTo>
                    <a:pt x="0" y="232"/>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33"/>
            <p:cNvSpPr/>
            <p:nvPr/>
          </p:nvSpPr>
          <p:spPr>
            <a:xfrm>
              <a:off x="1104350" y="2784825"/>
              <a:ext cx="14675" cy="12600"/>
            </a:xfrm>
            <a:custGeom>
              <a:rect b="b" l="l" r="r" t="t"/>
              <a:pathLst>
                <a:path extrusionOk="0" h="504" w="587">
                  <a:moveTo>
                    <a:pt x="334" y="1"/>
                  </a:moveTo>
                  <a:cubicBezTo>
                    <a:pt x="272" y="1"/>
                    <a:pt x="209" y="24"/>
                    <a:pt x="158" y="75"/>
                  </a:cubicBezTo>
                  <a:cubicBezTo>
                    <a:pt x="0" y="232"/>
                    <a:pt x="112" y="504"/>
                    <a:pt x="335"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33"/>
            <p:cNvSpPr/>
            <p:nvPr/>
          </p:nvSpPr>
          <p:spPr>
            <a:xfrm>
              <a:off x="1037125" y="2471400"/>
              <a:ext cx="14675" cy="12600"/>
            </a:xfrm>
            <a:custGeom>
              <a:rect b="b" l="l" r="r" t="t"/>
              <a:pathLst>
                <a:path extrusionOk="0" h="504" w="587">
                  <a:moveTo>
                    <a:pt x="334" y="0"/>
                  </a:moveTo>
                  <a:cubicBezTo>
                    <a:pt x="273" y="0"/>
                    <a:pt x="210" y="23"/>
                    <a:pt x="159" y="74"/>
                  </a:cubicBezTo>
                  <a:cubicBezTo>
                    <a:pt x="0" y="232"/>
                    <a:pt x="112" y="503"/>
                    <a:pt x="337" y="503"/>
                  </a:cubicBezTo>
                  <a:cubicBezTo>
                    <a:pt x="475" y="503"/>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33"/>
            <p:cNvSpPr/>
            <p:nvPr/>
          </p:nvSpPr>
          <p:spPr>
            <a:xfrm>
              <a:off x="1037125" y="2549750"/>
              <a:ext cx="14675" cy="12575"/>
            </a:xfrm>
            <a:custGeom>
              <a:rect b="b" l="l" r="r" t="t"/>
              <a:pathLst>
                <a:path extrusionOk="0" h="503" w="587">
                  <a:moveTo>
                    <a:pt x="335" y="0"/>
                  </a:moveTo>
                  <a:cubicBezTo>
                    <a:pt x="273" y="0"/>
                    <a:pt x="210" y="23"/>
                    <a:pt x="159" y="75"/>
                  </a:cubicBezTo>
                  <a:cubicBezTo>
                    <a:pt x="0" y="233"/>
                    <a:pt x="112" y="502"/>
                    <a:pt x="337" y="502"/>
                  </a:cubicBezTo>
                  <a:cubicBezTo>
                    <a:pt x="475" y="502"/>
                    <a:pt x="587" y="390"/>
                    <a:pt x="587" y="252"/>
                  </a:cubicBezTo>
                  <a:cubicBezTo>
                    <a:pt x="587" y="101"/>
                    <a:pt x="464" y="0"/>
                    <a:pt x="335"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33"/>
            <p:cNvSpPr/>
            <p:nvPr/>
          </p:nvSpPr>
          <p:spPr>
            <a:xfrm>
              <a:off x="1037150" y="2628100"/>
              <a:ext cx="14650" cy="12600"/>
            </a:xfrm>
            <a:custGeom>
              <a:rect b="b" l="l" r="r" t="t"/>
              <a:pathLst>
                <a:path extrusionOk="0" h="504" w="586">
                  <a:moveTo>
                    <a:pt x="333" y="0"/>
                  </a:moveTo>
                  <a:cubicBezTo>
                    <a:pt x="272" y="0"/>
                    <a:pt x="209" y="23"/>
                    <a:pt x="158" y="74"/>
                  </a:cubicBezTo>
                  <a:cubicBezTo>
                    <a:pt x="1" y="232"/>
                    <a:pt x="113" y="503"/>
                    <a:pt x="336" y="503"/>
                  </a:cubicBezTo>
                  <a:cubicBezTo>
                    <a:pt x="474" y="503"/>
                    <a:pt x="586" y="391"/>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33"/>
            <p:cNvSpPr/>
            <p:nvPr/>
          </p:nvSpPr>
          <p:spPr>
            <a:xfrm>
              <a:off x="1037150" y="2706475"/>
              <a:ext cx="14650" cy="12550"/>
            </a:xfrm>
            <a:custGeom>
              <a:rect b="b" l="l" r="r" t="t"/>
              <a:pathLst>
                <a:path extrusionOk="0" h="502" w="586">
                  <a:moveTo>
                    <a:pt x="333" y="0"/>
                  </a:moveTo>
                  <a:cubicBezTo>
                    <a:pt x="272" y="0"/>
                    <a:pt x="209" y="23"/>
                    <a:pt x="158" y="74"/>
                  </a:cubicBezTo>
                  <a:cubicBezTo>
                    <a:pt x="1" y="232"/>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33"/>
            <p:cNvSpPr/>
            <p:nvPr/>
          </p:nvSpPr>
          <p:spPr>
            <a:xfrm>
              <a:off x="1171575" y="2236325"/>
              <a:ext cx="14650" cy="12600"/>
            </a:xfrm>
            <a:custGeom>
              <a:rect b="b" l="l" r="r" t="t"/>
              <a:pathLst>
                <a:path extrusionOk="0" h="504" w="586">
                  <a:moveTo>
                    <a:pt x="333" y="1"/>
                  </a:moveTo>
                  <a:cubicBezTo>
                    <a:pt x="272" y="1"/>
                    <a:pt x="209" y="23"/>
                    <a:pt x="158" y="74"/>
                  </a:cubicBezTo>
                  <a:cubicBezTo>
                    <a:pt x="0" y="232"/>
                    <a:pt x="113" y="503"/>
                    <a:pt x="335" y="503"/>
                  </a:cubicBezTo>
                  <a:cubicBezTo>
                    <a:pt x="473"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4" name="Google Shape;9524;p33"/>
            <p:cNvSpPr/>
            <p:nvPr/>
          </p:nvSpPr>
          <p:spPr>
            <a:xfrm>
              <a:off x="1171575" y="2314700"/>
              <a:ext cx="14650" cy="12550"/>
            </a:xfrm>
            <a:custGeom>
              <a:rect b="b" l="l" r="r" t="t"/>
              <a:pathLst>
                <a:path extrusionOk="0" h="502" w="586">
                  <a:moveTo>
                    <a:pt x="333" y="0"/>
                  </a:moveTo>
                  <a:cubicBezTo>
                    <a:pt x="272" y="0"/>
                    <a:pt x="209" y="23"/>
                    <a:pt x="158" y="74"/>
                  </a:cubicBezTo>
                  <a:cubicBezTo>
                    <a:pt x="0" y="232"/>
                    <a:pt x="113" y="502"/>
                    <a:pt x="335" y="502"/>
                  </a:cubicBezTo>
                  <a:cubicBezTo>
                    <a:pt x="473"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5" name="Google Shape;9525;p33"/>
            <p:cNvSpPr/>
            <p:nvPr/>
          </p:nvSpPr>
          <p:spPr>
            <a:xfrm>
              <a:off x="1171575" y="2393025"/>
              <a:ext cx="14650" cy="12600"/>
            </a:xfrm>
            <a:custGeom>
              <a:rect b="b" l="l" r="r" t="t"/>
              <a:pathLst>
                <a:path extrusionOk="0" h="504" w="586">
                  <a:moveTo>
                    <a:pt x="333" y="1"/>
                  </a:moveTo>
                  <a:cubicBezTo>
                    <a:pt x="271" y="1"/>
                    <a:pt x="209" y="23"/>
                    <a:pt x="158" y="74"/>
                  </a:cubicBezTo>
                  <a:cubicBezTo>
                    <a:pt x="0" y="233"/>
                    <a:pt x="111" y="503"/>
                    <a:pt x="335" y="503"/>
                  </a:cubicBezTo>
                  <a:cubicBezTo>
                    <a:pt x="473" y="503"/>
                    <a:pt x="586" y="391"/>
                    <a:pt x="586" y="253"/>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33"/>
            <p:cNvSpPr/>
            <p:nvPr/>
          </p:nvSpPr>
          <p:spPr>
            <a:xfrm>
              <a:off x="1104350" y="2236325"/>
              <a:ext cx="14675" cy="12600"/>
            </a:xfrm>
            <a:custGeom>
              <a:rect b="b" l="l" r="r" t="t"/>
              <a:pathLst>
                <a:path extrusionOk="0" h="504" w="587">
                  <a:moveTo>
                    <a:pt x="334" y="1"/>
                  </a:moveTo>
                  <a:cubicBezTo>
                    <a:pt x="272" y="1"/>
                    <a:pt x="209" y="23"/>
                    <a:pt x="158" y="74"/>
                  </a:cubicBezTo>
                  <a:cubicBezTo>
                    <a:pt x="0" y="232"/>
                    <a:pt x="112" y="503"/>
                    <a:pt x="335" y="503"/>
                  </a:cubicBezTo>
                  <a:cubicBezTo>
                    <a:pt x="475" y="503"/>
                    <a:pt x="587" y="391"/>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33"/>
            <p:cNvSpPr/>
            <p:nvPr/>
          </p:nvSpPr>
          <p:spPr>
            <a:xfrm>
              <a:off x="1104350" y="2314700"/>
              <a:ext cx="14675" cy="12550"/>
            </a:xfrm>
            <a:custGeom>
              <a:rect b="b" l="l" r="r" t="t"/>
              <a:pathLst>
                <a:path extrusionOk="0" h="502" w="587">
                  <a:moveTo>
                    <a:pt x="334" y="0"/>
                  </a:moveTo>
                  <a:cubicBezTo>
                    <a:pt x="272" y="0"/>
                    <a:pt x="209" y="23"/>
                    <a:pt x="158" y="74"/>
                  </a:cubicBezTo>
                  <a:cubicBezTo>
                    <a:pt x="0" y="232"/>
                    <a:pt x="112" y="502"/>
                    <a:pt x="335" y="502"/>
                  </a:cubicBezTo>
                  <a:cubicBezTo>
                    <a:pt x="475" y="502"/>
                    <a:pt x="587" y="389"/>
                    <a:pt x="587" y="251"/>
                  </a:cubicBezTo>
                  <a:cubicBezTo>
                    <a:pt x="587" y="101"/>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33"/>
            <p:cNvSpPr/>
            <p:nvPr/>
          </p:nvSpPr>
          <p:spPr>
            <a:xfrm>
              <a:off x="1104350" y="2393025"/>
              <a:ext cx="14675" cy="12600"/>
            </a:xfrm>
            <a:custGeom>
              <a:rect b="b" l="l" r="r" t="t"/>
              <a:pathLst>
                <a:path extrusionOk="0" h="504" w="587">
                  <a:moveTo>
                    <a:pt x="334" y="1"/>
                  </a:moveTo>
                  <a:cubicBezTo>
                    <a:pt x="272" y="1"/>
                    <a:pt x="209" y="23"/>
                    <a:pt x="158" y="74"/>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33"/>
            <p:cNvSpPr/>
            <p:nvPr/>
          </p:nvSpPr>
          <p:spPr>
            <a:xfrm>
              <a:off x="1037150" y="2236325"/>
              <a:ext cx="14650" cy="12600"/>
            </a:xfrm>
            <a:custGeom>
              <a:rect b="b" l="l" r="r" t="t"/>
              <a:pathLst>
                <a:path extrusionOk="0" h="504" w="586">
                  <a:moveTo>
                    <a:pt x="333" y="1"/>
                  </a:moveTo>
                  <a:cubicBezTo>
                    <a:pt x="272" y="1"/>
                    <a:pt x="209" y="23"/>
                    <a:pt x="158" y="74"/>
                  </a:cubicBezTo>
                  <a:cubicBezTo>
                    <a:pt x="1" y="232"/>
                    <a:pt x="113" y="503"/>
                    <a:pt x="336" y="503"/>
                  </a:cubicBezTo>
                  <a:cubicBezTo>
                    <a:pt x="474" y="503"/>
                    <a:pt x="586" y="391"/>
                    <a:pt x="586" y="252"/>
                  </a:cubicBezTo>
                  <a:cubicBezTo>
                    <a:pt x="586" y="101"/>
                    <a:pt x="462" y="1"/>
                    <a:pt x="333"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33"/>
            <p:cNvSpPr/>
            <p:nvPr/>
          </p:nvSpPr>
          <p:spPr>
            <a:xfrm>
              <a:off x="1037150" y="2314700"/>
              <a:ext cx="14650" cy="12550"/>
            </a:xfrm>
            <a:custGeom>
              <a:rect b="b" l="l" r="r" t="t"/>
              <a:pathLst>
                <a:path extrusionOk="0" h="502" w="586">
                  <a:moveTo>
                    <a:pt x="333" y="0"/>
                  </a:moveTo>
                  <a:cubicBezTo>
                    <a:pt x="272" y="0"/>
                    <a:pt x="209" y="23"/>
                    <a:pt x="158" y="74"/>
                  </a:cubicBezTo>
                  <a:cubicBezTo>
                    <a:pt x="1" y="232"/>
                    <a:pt x="113" y="502"/>
                    <a:pt x="336" y="502"/>
                  </a:cubicBezTo>
                  <a:cubicBezTo>
                    <a:pt x="474" y="502"/>
                    <a:pt x="586" y="389"/>
                    <a:pt x="586" y="251"/>
                  </a:cubicBezTo>
                  <a:cubicBezTo>
                    <a:pt x="586" y="101"/>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33"/>
            <p:cNvSpPr/>
            <p:nvPr/>
          </p:nvSpPr>
          <p:spPr>
            <a:xfrm>
              <a:off x="1037125" y="2393025"/>
              <a:ext cx="14675" cy="12600"/>
            </a:xfrm>
            <a:custGeom>
              <a:rect b="b" l="l" r="r" t="t"/>
              <a:pathLst>
                <a:path extrusionOk="0" h="504" w="587">
                  <a:moveTo>
                    <a:pt x="334" y="1"/>
                  </a:moveTo>
                  <a:cubicBezTo>
                    <a:pt x="273" y="1"/>
                    <a:pt x="210" y="23"/>
                    <a:pt x="159" y="74"/>
                  </a:cubicBezTo>
                  <a:cubicBezTo>
                    <a:pt x="0" y="233"/>
                    <a:pt x="112" y="503"/>
                    <a:pt x="337"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33"/>
            <p:cNvSpPr/>
            <p:nvPr/>
          </p:nvSpPr>
          <p:spPr>
            <a:xfrm>
              <a:off x="1037125" y="2784825"/>
              <a:ext cx="14675" cy="12600"/>
            </a:xfrm>
            <a:custGeom>
              <a:rect b="b" l="l" r="r" t="t"/>
              <a:pathLst>
                <a:path extrusionOk="0" h="504" w="587">
                  <a:moveTo>
                    <a:pt x="334" y="1"/>
                  </a:moveTo>
                  <a:cubicBezTo>
                    <a:pt x="273" y="1"/>
                    <a:pt x="210" y="24"/>
                    <a:pt x="159" y="75"/>
                  </a:cubicBezTo>
                  <a:cubicBezTo>
                    <a:pt x="0" y="232"/>
                    <a:pt x="112" y="504"/>
                    <a:pt x="337" y="504"/>
                  </a:cubicBezTo>
                  <a:cubicBezTo>
                    <a:pt x="475" y="504"/>
                    <a:pt x="587" y="390"/>
                    <a:pt x="587" y="252"/>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33"/>
            <p:cNvSpPr/>
            <p:nvPr/>
          </p:nvSpPr>
          <p:spPr>
            <a:xfrm>
              <a:off x="1171575" y="2863175"/>
              <a:ext cx="14650" cy="12575"/>
            </a:xfrm>
            <a:custGeom>
              <a:rect b="b" l="l" r="r" t="t"/>
              <a:pathLst>
                <a:path extrusionOk="0" h="503" w="586">
                  <a:moveTo>
                    <a:pt x="333" y="0"/>
                  </a:moveTo>
                  <a:cubicBezTo>
                    <a:pt x="272" y="0"/>
                    <a:pt x="209" y="23"/>
                    <a:pt x="158" y="74"/>
                  </a:cubicBezTo>
                  <a:cubicBezTo>
                    <a:pt x="0" y="232"/>
                    <a:pt x="111" y="503"/>
                    <a:pt x="335" y="503"/>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33"/>
            <p:cNvSpPr/>
            <p:nvPr/>
          </p:nvSpPr>
          <p:spPr>
            <a:xfrm>
              <a:off x="1171575" y="2941500"/>
              <a:ext cx="14650" cy="12600"/>
            </a:xfrm>
            <a:custGeom>
              <a:rect b="b" l="l" r="r" t="t"/>
              <a:pathLst>
                <a:path extrusionOk="0" h="504" w="586">
                  <a:moveTo>
                    <a:pt x="334" y="1"/>
                  </a:moveTo>
                  <a:cubicBezTo>
                    <a:pt x="272" y="1"/>
                    <a:pt x="209" y="24"/>
                    <a:pt x="158" y="76"/>
                  </a:cubicBezTo>
                  <a:cubicBezTo>
                    <a:pt x="0" y="233"/>
                    <a:pt x="113" y="503"/>
                    <a:pt x="335" y="503"/>
                  </a:cubicBezTo>
                  <a:cubicBezTo>
                    <a:pt x="473" y="503"/>
                    <a:pt x="586" y="391"/>
                    <a:pt x="586" y="253"/>
                  </a:cubicBezTo>
                  <a:cubicBezTo>
                    <a:pt x="586" y="101"/>
                    <a:pt x="462"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33"/>
            <p:cNvSpPr/>
            <p:nvPr/>
          </p:nvSpPr>
          <p:spPr>
            <a:xfrm>
              <a:off x="1171575" y="3019875"/>
              <a:ext cx="14650" cy="12575"/>
            </a:xfrm>
            <a:custGeom>
              <a:rect b="b" l="l" r="r" t="t"/>
              <a:pathLst>
                <a:path extrusionOk="0" h="503" w="586">
                  <a:moveTo>
                    <a:pt x="333" y="0"/>
                  </a:moveTo>
                  <a:cubicBezTo>
                    <a:pt x="272" y="0"/>
                    <a:pt x="209" y="23"/>
                    <a:pt x="158" y="74"/>
                  </a:cubicBezTo>
                  <a:cubicBezTo>
                    <a:pt x="0" y="232"/>
                    <a:pt x="113" y="503"/>
                    <a:pt x="335" y="503"/>
                  </a:cubicBezTo>
                  <a:cubicBezTo>
                    <a:pt x="473"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33"/>
            <p:cNvSpPr/>
            <p:nvPr/>
          </p:nvSpPr>
          <p:spPr>
            <a:xfrm>
              <a:off x="1171575" y="3098250"/>
              <a:ext cx="14650" cy="12550"/>
            </a:xfrm>
            <a:custGeom>
              <a:rect b="b" l="l" r="r" t="t"/>
              <a:pathLst>
                <a:path extrusionOk="0" h="502" w="586">
                  <a:moveTo>
                    <a:pt x="333" y="0"/>
                  </a:moveTo>
                  <a:cubicBezTo>
                    <a:pt x="272" y="0"/>
                    <a:pt x="209" y="23"/>
                    <a:pt x="158" y="74"/>
                  </a:cubicBezTo>
                  <a:cubicBezTo>
                    <a:pt x="0" y="231"/>
                    <a:pt x="113" y="501"/>
                    <a:pt x="335" y="501"/>
                  </a:cubicBezTo>
                  <a:cubicBezTo>
                    <a:pt x="473"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33"/>
            <p:cNvSpPr/>
            <p:nvPr/>
          </p:nvSpPr>
          <p:spPr>
            <a:xfrm>
              <a:off x="1104350" y="28631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33"/>
            <p:cNvSpPr/>
            <p:nvPr/>
          </p:nvSpPr>
          <p:spPr>
            <a:xfrm>
              <a:off x="1104350" y="2941500"/>
              <a:ext cx="14675" cy="12600"/>
            </a:xfrm>
            <a:custGeom>
              <a:rect b="b" l="l" r="r" t="t"/>
              <a:pathLst>
                <a:path extrusionOk="0" h="504" w="587">
                  <a:moveTo>
                    <a:pt x="334" y="1"/>
                  </a:moveTo>
                  <a:cubicBezTo>
                    <a:pt x="272" y="1"/>
                    <a:pt x="209" y="24"/>
                    <a:pt x="158" y="76"/>
                  </a:cubicBezTo>
                  <a:cubicBezTo>
                    <a:pt x="0" y="233"/>
                    <a:pt x="112" y="503"/>
                    <a:pt x="335" y="503"/>
                  </a:cubicBezTo>
                  <a:cubicBezTo>
                    <a:pt x="475" y="503"/>
                    <a:pt x="587" y="391"/>
                    <a:pt x="587" y="253"/>
                  </a:cubicBezTo>
                  <a:cubicBezTo>
                    <a:pt x="587" y="101"/>
                    <a:pt x="463" y="1"/>
                    <a:pt x="334"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33"/>
            <p:cNvSpPr/>
            <p:nvPr/>
          </p:nvSpPr>
          <p:spPr>
            <a:xfrm>
              <a:off x="1104350" y="3019875"/>
              <a:ext cx="14675" cy="12575"/>
            </a:xfrm>
            <a:custGeom>
              <a:rect b="b" l="l" r="r" t="t"/>
              <a:pathLst>
                <a:path extrusionOk="0" h="503" w="587">
                  <a:moveTo>
                    <a:pt x="334" y="0"/>
                  </a:moveTo>
                  <a:cubicBezTo>
                    <a:pt x="272" y="0"/>
                    <a:pt x="209" y="23"/>
                    <a:pt x="158" y="74"/>
                  </a:cubicBezTo>
                  <a:cubicBezTo>
                    <a:pt x="0" y="232"/>
                    <a:pt x="112" y="503"/>
                    <a:pt x="335" y="503"/>
                  </a:cubicBezTo>
                  <a:cubicBezTo>
                    <a:pt x="475" y="503"/>
                    <a:pt x="587" y="391"/>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33"/>
            <p:cNvSpPr/>
            <p:nvPr/>
          </p:nvSpPr>
          <p:spPr>
            <a:xfrm>
              <a:off x="1104350" y="3098250"/>
              <a:ext cx="14675" cy="12550"/>
            </a:xfrm>
            <a:custGeom>
              <a:rect b="b" l="l" r="r" t="t"/>
              <a:pathLst>
                <a:path extrusionOk="0" h="502" w="587">
                  <a:moveTo>
                    <a:pt x="334" y="0"/>
                  </a:moveTo>
                  <a:cubicBezTo>
                    <a:pt x="272" y="0"/>
                    <a:pt x="209" y="23"/>
                    <a:pt x="158" y="74"/>
                  </a:cubicBezTo>
                  <a:cubicBezTo>
                    <a:pt x="0" y="231"/>
                    <a:pt x="112" y="501"/>
                    <a:pt x="335" y="501"/>
                  </a:cubicBezTo>
                  <a:cubicBezTo>
                    <a:pt x="475" y="501"/>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33"/>
            <p:cNvSpPr/>
            <p:nvPr/>
          </p:nvSpPr>
          <p:spPr>
            <a:xfrm>
              <a:off x="1037125" y="2863175"/>
              <a:ext cx="14675" cy="12575"/>
            </a:xfrm>
            <a:custGeom>
              <a:rect b="b" l="l" r="r" t="t"/>
              <a:pathLst>
                <a:path extrusionOk="0" h="503" w="587">
                  <a:moveTo>
                    <a:pt x="334" y="0"/>
                  </a:moveTo>
                  <a:cubicBezTo>
                    <a:pt x="273" y="0"/>
                    <a:pt x="210" y="23"/>
                    <a:pt x="159" y="74"/>
                  </a:cubicBezTo>
                  <a:cubicBezTo>
                    <a:pt x="0" y="232"/>
                    <a:pt x="112" y="503"/>
                    <a:pt x="337" y="503"/>
                  </a:cubicBezTo>
                  <a:cubicBezTo>
                    <a:pt x="475" y="503"/>
                    <a:pt x="587" y="389"/>
                    <a:pt x="587" y="251"/>
                  </a:cubicBezTo>
                  <a:cubicBezTo>
                    <a:pt x="587" y="100"/>
                    <a:pt x="463" y="0"/>
                    <a:pt x="334"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33"/>
            <p:cNvSpPr/>
            <p:nvPr/>
          </p:nvSpPr>
          <p:spPr>
            <a:xfrm>
              <a:off x="1037125" y="2941500"/>
              <a:ext cx="14675" cy="12600"/>
            </a:xfrm>
            <a:custGeom>
              <a:rect b="b" l="l" r="r" t="t"/>
              <a:pathLst>
                <a:path extrusionOk="0" h="504" w="587">
                  <a:moveTo>
                    <a:pt x="335" y="1"/>
                  </a:moveTo>
                  <a:cubicBezTo>
                    <a:pt x="273" y="1"/>
                    <a:pt x="210" y="24"/>
                    <a:pt x="159" y="76"/>
                  </a:cubicBezTo>
                  <a:cubicBezTo>
                    <a:pt x="0" y="233"/>
                    <a:pt x="112" y="503"/>
                    <a:pt x="337" y="503"/>
                  </a:cubicBezTo>
                  <a:cubicBezTo>
                    <a:pt x="475" y="503"/>
                    <a:pt x="587" y="391"/>
                    <a:pt x="587" y="253"/>
                  </a:cubicBezTo>
                  <a:cubicBezTo>
                    <a:pt x="587" y="101"/>
                    <a:pt x="464" y="1"/>
                    <a:pt x="335" y="1"/>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33"/>
            <p:cNvSpPr/>
            <p:nvPr/>
          </p:nvSpPr>
          <p:spPr>
            <a:xfrm>
              <a:off x="1037150" y="3019875"/>
              <a:ext cx="14650" cy="12575"/>
            </a:xfrm>
            <a:custGeom>
              <a:rect b="b" l="l" r="r" t="t"/>
              <a:pathLst>
                <a:path extrusionOk="0" h="503" w="586">
                  <a:moveTo>
                    <a:pt x="333" y="0"/>
                  </a:moveTo>
                  <a:cubicBezTo>
                    <a:pt x="272" y="0"/>
                    <a:pt x="209" y="23"/>
                    <a:pt x="158" y="74"/>
                  </a:cubicBezTo>
                  <a:cubicBezTo>
                    <a:pt x="1" y="232"/>
                    <a:pt x="113" y="503"/>
                    <a:pt x="336" y="503"/>
                  </a:cubicBezTo>
                  <a:cubicBezTo>
                    <a:pt x="474" y="503"/>
                    <a:pt x="586" y="391"/>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33"/>
            <p:cNvSpPr/>
            <p:nvPr/>
          </p:nvSpPr>
          <p:spPr>
            <a:xfrm>
              <a:off x="1037150" y="3098250"/>
              <a:ext cx="14650" cy="12550"/>
            </a:xfrm>
            <a:custGeom>
              <a:rect b="b" l="l" r="r" t="t"/>
              <a:pathLst>
                <a:path extrusionOk="0" h="502" w="586">
                  <a:moveTo>
                    <a:pt x="333" y="0"/>
                  </a:moveTo>
                  <a:cubicBezTo>
                    <a:pt x="272" y="0"/>
                    <a:pt x="209" y="23"/>
                    <a:pt x="158" y="74"/>
                  </a:cubicBezTo>
                  <a:cubicBezTo>
                    <a:pt x="1" y="231"/>
                    <a:pt x="113" y="501"/>
                    <a:pt x="336" y="501"/>
                  </a:cubicBezTo>
                  <a:cubicBezTo>
                    <a:pt x="474" y="501"/>
                    <a:pt x="586" y="389"/>
                    <a:pt x="586" y="251"/>
                  </a:cubicBezTo>
                  <a:cubicBezTo>
                    <a:pt x="586" y="100"/>
                    <a:pt x="462" y="0"/>
                    <a:pt x="333" y="0"/>
                  </a:cubicBezTo>
                  <a:close/>
                </a:path>
              </a:pathLst>
            </a:custGeom>
            <a:solidFill>
              <a:srgbClr val="FFFFFF">
                <a:alpha val="5491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48" name="Shape 9548"/>
        <p:cNvGrpSpPr/>
        <p:nvPr/>
      </p:nvGrpSpPr>
      <p:grpSpPr>
        <a:xfrm>
          <a:off x="0" y="0"/>
          <a:ext cx="0" cy="0"/>
          <a:chOff x="0" y="0"/>
          <a:chExt cx="0" cy="0"/>
        </a:xfrm>
      </p:grpSpPr>
      <p:sp>
        <p:nvSpPr>
          <p:cNvPr id="9549" name="Google Shape;9549;p34"/>
          <p:cNvSpPr txBox="1"/>
          <p:nvPr>
            <p:ph idx="1" type="body"/>
          </p:nvPr>
        </p:nvSpPr>
        <p:spPr>
          <a:xfrm>
            <a:off x="1884550" y="1434625"/>
            <a:ext cx="5433300" cy="3090000"/>
          </a:xfrm>
          <a:prstGeom prst="rect">
            <a:avLst/>
          </a:prstGeom>
        </p:spPr>
        <p:txBody>
          <a:bodyPr anchorCtr="0" anchor="t" bIns="91425" lIns="91425" spcFirstLastPara="1" rIns="91425" wrap="square" tIns="91425">
            <a:noAutofit/>
          </a:bodyPr>
          <a:lstStyle/>
          <a:p>
            <a:pPr indent="457200" lvl="0" marL="0" rtl="0" algn="just">
              <a:lnSpc>
                <a:spcPct val="115000"/>
              </a:lnSpc>
              <a:spcBef>
                <a:spcPts val="0"/>
              </a:spcBef>
              <a:spcAft>
                <a:spcPts val="0"/>
              </a:spcAft>
              <a:buClr>
                <a:schemeClr val="dk1"/>
              </a:buClr>
              <a:buSzPts val="1100"/>
              <a:buFont typeface="Arial"/>
              <a:buNone/>
            </a:pPr>
            <a:r>
              <a:rPr lang="en">
                <a:solidFill>
                  <a:schemeClr val="dk1"/>
                </a:solidFill>
                <a:latin typeface="Arial"/>
                <a:ea typeface="Arial"/>
                <a:cs typeface="Arial"/>
                <a:sym typeface="Arial"/>
              </a:rPr>
              <a:t>Trong thời đại ngày nay, việc phát triển các hệ thống trợ lý giảng dạy ảo đã trở thành một xu hướng quan trọng trong lĩnh vực giáo dục. </a:t>
            </a:r>
            <a:endParaRPr>
              <a:solidFill>
                <a:schemeClr val="dk1"/>
              </a:solidFill>
              <a:latin typeface="Arial"/>
              <a:ea typeface="Arial"/>
              <a:cs typeface="Arial"/>
              <a:sym typeface="Arial"/>
            </a:endParaRPr>
          </a:p>
          <a:p>
            <a:pPr indent="457200" lvl="0" marL="0" rtl="0" algn="just">
              <a:lnSpc>
                <a:spcPct val="115000"/>
              </a:lnSpc>
              <a:spcBef>
                <a:spcPts val="0"/>
              </a:spcBef>
              <a:spcAft>
                <a:spcPts val="0"/>
              </a:spcAft>
              <a:buClr>
                <a:schemeClr val="dk1"/>
              </a:buClr>
              <a:buSzPts val="1100"/>
              <a:buFont typeface="Arial"/>
              <a:buNone/>
            </a:pPr>
            <a:r>
              <a:rPr lang="en">
                <a:solidFill>
                  <a:schemeClr val="dk1"/>
                </a:solidFill>
                <a:latin typeface="Arial"/>
                <a:ea typeface="Arial"/>
                <a:cs typeface="Arial"/>
                <a:sym typeface="Arial"/>
              </a:rPr>
              <a:t>Trợ lý giảng dạy ảo là một hệ thống thông minh được xây dựng dựa trên trí tuệ nhân tạo (AI) và có khả năng tương tác với học sinh hoặc sinh viên qua các kênh truyền thông như ứng dụng di động, trang web, hoặc chatbot. </a:t>
            </a:r>
            <a:endParaRPr>
              <a:solidFill>
                <a:schemeClr val="dk1"/>
              </a:solidFill>
              <a:latin typeface="Arial"/>
              <a:ea typeface="Arial"/>
              <a:cs typeface="Arial"/>
              <a:sym typeface="Arial"/>
            </a:endParaRPr>
          </a:p>
          <a:p>
            <a:pPr indent="457200" lvl="0" marL="0" rtl="0" algn="just">
              <a:lnSpc>
                <a:spcPct val="115000"/>
              </a:lnSpc>
              <a:spcBef>
                <a:spcPts val="0"/>
              </a:spcBef>
              <a:spcAft>
                <a:spcPts val="0"/>
              </a:spcAft>
              <a:buClr>
                <a:schemeClr val="dk1"/>
              </a:buClr>
              <a:buSzPts val="1100"/>
              <a:buFont typeface="Arial"/>
              <a:buNone/>
            </a:pPr>
            <a:r>
              <a:rPr lang="en">
                <a:solidFill>
                  <a:schemeClr val="dk1"/>
                </a:solidFill>
                <a:latin typeface="Arial"/>
                <a:ea typeface="Arial"/>
                <a:cs typeface="Arial"/>
                <a:sym typeface="Arial"/>
              </a:rPr>
              <a:t>Đặc biệt, các nền tảng học trực tuyến đang ngày càng trở nên phổ biến, và nhu cầu về sự hỗ trợ trong quá trình học tập cũng tăng lên. </a:t>
            </a:r>
            <a:endParaRPr>
              <a:solidFill>
                <a:schemeClr val="dk1"/>
              </a:solidFill>
              <a:latin typeface="Arial"/>
              <a:ea typeface="Arial"/>
              <a:cs typeface="Arial"/>
              <a:sym typeface="Arial"/>
            </a:endParaRPr>
          </a:p>
        </p:txBody>
      </p:sp>
      <p:grpSp>
        <p:nvGrpSpPr>
          <p:cNvPr id="9550" name="Google Shape;9550;p34"/>
          <p:cNvGrpSpPr/>
          <p:nvPr/>
        </p:nvGrpSpPr>
        <p:grpSpPr>
          <a:xfrm>
            <a:off x="5453329" y="828128"/>
            <a:ext cx="1490178" cy="21378"/>
            <a:chOff x="2940000" y="3484425"/>
            <a:chExt cx="876575" cy="12575"/>
          </a:xfrm>
        </p:grpSpPr>
        <p:sp>
          <p:nvSpPr>
            <p:cNvPr id="9551" name="Google Shape;9551;p34"/>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34"/>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34"/>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34"/>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34"/>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34"/>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34"/>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34"/>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34"/>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34"/>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34"/>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34"/>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3" name="Google Shape;9563;p34"/>
          <p:cNvGrpSpPr/>
          <p:nvPr/>
        </p:nvGrpSpPr>
        <p:grpSpPr>
          <a:xfrm>
            <a:off x="2200504" y="828128"/>
            <a:ext cx="1490178" cy="21378"/>
            <a:chOff x="2940000" y="3484425"/>
            <a:chExt cx="876575" cy="12575"/>
          </a:xfrm>
        </p:grpSpPr>
        <p:sp>
          <p:nvSpPr>
            <p:cNvPr id="9564" name="Google Shape;9564;p34"/>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34"/>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34"/>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34"/>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34"/>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34"/>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34"/>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34"/>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34"/>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34"/>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34"/>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34"/>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34"/>
          <p:cNvGrpSpPr/>
          <p:nvPr/>
        </p:nvGrpSpPr>
        <p:grpSpPr>
          <a:xfrm>
            <a:off x="3826900" y="165413"/>
            <a:ext cx="1490210" cy="1112645"/>
            <a:chOff x="3826900" y="1381575"/>
            <a:chExt cx="1490210" cy="1112645"/>
          </a:xfrm>
        </p:grpSpPr>
        <p:sp>
          <p:nvSpPr>
            <p:cNvPr id="9577" name="Google Shape;9577;p34"/>
            <p:cNvSpPr/>
            <p:nvPr/>
          </p:nvSpPr>
          <p:spPr>
            <a:xfrm>
              <a:off x="4049298" y="1740620"/>
              <a:ext cx="422700" cy="753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34"/>
            <p:cNvSpPr/>
            <p:nvPr/>
          </p:nvSpPr>
          <p:spPr>
            <a:xfrm>
              <a:off x="3826900" y="1610190"/>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34"/>
            <p:cNvSpPr/>
            <p:nvPr/>
          </p:nvSpPr>
          <p:spPr>
            <a:xfrm>
              <a:off x="4360655" y="1381575"/>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34"/>
            <p:cNvSpPr/>
            <p:nvPr/>
          </p:nvSpPr>
          <p:spPr>
            <a:xfrm>
              <a:off x="4671993" y="1711636"/>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34"/>
            <p:cNvSpPr/>
            <p:nvPr/>
          </p:nvSpPr>
          <p:spPr>
            <a:xfrm>
              <a:off x="4894410" y="1610190"/>
              <a:ext cx="422700" cy="753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5" name="Shape 9585"/>
        <p:cNvGrpSpPr/>
        <p:nvPr/>
      </p:nvGrpSpPr>
      <p:grpSpPr>
        <a:xfrm>
          <a:off x="0" y="0"/>
          <a:ext cx="0" cy="0"/>
          <a:chOff x="0" y="0"/>
          <a:chExt cx="0" cy="0"/>
        </a:xfrm>
      </p:grpSpPr>
      <p:sp>
        <p:nvSpPr>
          <p:cNvPr id="9586" name="Google Shape;9586;p35"/>
          <p:cNvSpPr txBox="1"/>
          <p:nvPr>
            <p:ph idx="1" type="body"/>
          </p:nvPr>
        </p:nvSpPr>
        <p:spPr>
          <a:xfrm>
            <a:off x="2200500" y="1673575"/>
            <a:ext cx="4743000" cy="30900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latin typeface="Arial"/>
                <a:ea typeface="Arial"/>
                <a:cs typeface="Arial"/>
                <a:sym typeface="Arial"/>
              </a:rPr>
              <a:t>Mô hình Question-Answering:</a:t>
            </a:r>
            <a:r>
              <a:rPr lang="en">
                <a:solidFill>
                  <a:schemeClr val="dk1"/>
                </a:solidFill>
                <a:latin typeface="Arial"/>
                <a:ea typeface="Arial"/>
                <a:cs typeface="Arial"/>
                <a:sym typeface="Arial"/>
              </a:rPr>
              <a:t> truy xuất câu trả lời cho một câu hỏi từ một văn bản nhất định, điều này rất hữu ích cho việc tìm kiếm câu trả lời trong tài liệu.</a:t>
            </a:r>
            <a:endParaRPr>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
                <a:solidFill>
                  <a:schemeClr val="dk1"/>
                </a:solidFill>
                <a:latin typeface="Arial"/>
                <a:ea typeface="Arial"/>
                <a:cs typeface="Arial"/>
                <a:sym typeface="Arial"/>
              </a:rPr>
              <a:t>Input: </a:t>
            </a:r>
            <a:r>
              <a:rPr lang="en">
                <a:solidFill>
                  <a:schemeClr val="dk1"/>
                </a:solidFill>
                <a:latin typeface="Arial"/>
                <a:ea typeface="Arial"/>
                <a:cs typeface="Arial"/>
                <a:sym typeface="Arial"/>
              </a:rPr>
              <a:t>Câu hỏi của học viên. </a:t>
            </a:r>
            <a:endParaRPr>
              <a:solidFill>
                <a:schemeClr val="dk1"/>
              </a:solidFill>
              <a:latin typeface="Arial"/>
              <a:ea typeface="Arial"/>
              <a:cs typeface="Arial"/>
              <a:sym typeface="Arial"/>
            </a:endParaRPr>
          </a:p>
          <a:p>
            <a:pPr indent="-317500" lvl="0" marL="457200" rtl="0" algn="l">
              <a:lnSpc>
                <a:spcPct val="115000"/>
              </a:lnSpc>
              <a:spcBef>
                <a:spcPts val="0"/>
              </a:spcBef>
              <a:spcAft>
                <a:spcPts val="0"/>
              </a:spcAft>
              <a:buClr>
                <a:schemeClr val="dk1"/>
              </a:buClr>
              <a:buSzPts val="1400"/>
              <a:buFont typeface="Arial"/>
              <a:buChar char="●"/>
            </a:pPr>
            <a:r>
              <a:rPr b="1" lang="en">
                <a:solidFill>
                  <a:schemeClr val="dk1"/>
                </a:solidFill>
                <a:latin typeface="Arial"/>
                <a:ea typeface="Arial"/>
                <a:cs typeface="Arial"/>
                <a:sym typeface="Arial"/>
              </a:rPr>
              <a:t>Output: </a:t>
            </a:r>
            <a:r>
              <a:rPr lang="en">
                <a:solidFill>
                  <a:schemeClr val="dk1"/>
                </a:solidFill>
                <a:latin typeface="Arial"/>
                <a:ea typeface="Arial"/>
                <a:cs typeface="Arial"/>
                <a:sym typeface="Arial"/>
              </a:rPr>
              <a:t>Câu trả lời được truy xuất từ tài liệu cho câu hỏi đó.</a:t>
            </a:r>
            <a:endParaRPr>
              <a:solidFill>
                <a:schemeClr val="dk1"/>
              </a:solidFill>
              <a:latin typeface="Arial"/>
              <a:ea typeface="Arial"/>
              <a:cs typeface="Arial"/>
              <a:sym typeface="Arial"/>
            </a:endParaRPr>
          </a:p>
        </p:txBody>
      </p:sp>
      <p:grpSp>
        <p:nvGrpSpPr>
          <p:cNvPr id="9587" name="Google Shape;9587;p35"/>
          <p:cNvGrpSpPr/>
          <p:nvPr/>
        </p:nvGrpSpPr>
        <p:grpSpPr>
          <a:xfrm>
            <a:off x="5453329" y="828128"/>
            <a:ext cx="1490178" cy="21378"/>
            <a:chOff x="2940000" y="3484425"/>
            <a:chExt cx="876575" cy="12575"/>
          </a:xfrm>
        </p:grpSpPr>
        <p:sp>
          <p:nvSpPr>
            <p:cNvPr id="9588" name="Google Shape;9588;p35"/>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35"/>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35"/>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35"/>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35"/>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35"/>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35"/>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35"/>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35"/>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35"/>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35"/>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35"/>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0" name="Google Shape;9600;p35"/>
          <p:cNvGrpSpPr/>
          <p:nvPr/>
        </p:nvGrpSpPr>
        <p:grpSpPr>
          <a:xfrm>
            <a:off x="2200504" y="828128"/>
            <a:ext cx="1490178" cy="21378"/>
            <a:chOff x="2940000" y="3484425"/>
            <a:chExt cx="876575" cy="12575"/>
          </a:xfrm>
        </p:grpSpPr>
        <p:sp>
          <p:nvSpPr>
            <p:cNvPr id="9601" name="Google Shape;9601;p35"/>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35"/>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35"/>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35"/>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35"/>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35"/>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35"/>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35"/>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35"/>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35"/>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35"/>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2" name="Google Shape;9612;p35"/>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3" name="Google Shape;9613;p35"/>
          <p:cNvGrpSpPr/>
          <p:nvPr/>
        </p:nvGrpSpPr>
        <p:grpSpPr>
          <a:xfrm>
            <a:off x="3826900" y="165413"/>
            <a:ext cx="1490210" cy="1112645"/>
            <a:chOff x="3826900" y="1381575"/>
            <a:chExt cx="1490210" cy="1112645"/>
          </a:xfrm>
        </p:grpSpPr>
        <p:sp>
          <p:nvSpPr>
            <p:cNvPr id="9614" name="Google Shape;9614;p35"/>
            <p:cNvSpPr/>
            <p:nvPr/>
          </p:nvSpPr>
          <p:spPr>
            <a:xfrm>
              <a:off x="4049298" y="1740620"/>
              <a:ext cx="422700" cy="753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35"/>
            <p:cNvSpPr/>
            <p:nvPr/>
          </p:nvSpPr>
          <p:spPr>
            <a:xfrm>
              <a:off x="3826900" y="1610190"/>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35"/>
            <p:cNvSpPr/>
            <p:nvPr/>
          </p:nvSpPr>
          <p:spPr>
            <a:xfrm>
              <a:off x="4360655" y="1381575"/>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35"/>
            <p:cNvSpPr/>
            <p:nvPr/>
          </p:nvSpPr>
          <p:spPr>
            <a:xfrm>
              <a:off x="4671993" y="1711636"/>
              <a:ext cx="422700" cy="753600"/>
            </a:xfrm>
            <a:prstGeom prst="rect">
              <a:avLst/>
            </a:prstGeom>
            <a:noFill/>
            <a:ln cap="flat" cmpd="sng" w="19050">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35"/>
            <p:cNvSpPr/>
            <p:nvPr/>
          </p:nvSpPr>
          <p:spPr>
            <a:xfrm>
              <a:off x="4894410" y="1610190"/>
              <a:ext cx="422700" cy="7536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22" name="Shape 9622"/>
        <p:cNvGrpSpPr/>
        <p:nvPr/>
      </p:nvGrpSpPr>
      <p:grpSpPr>
        <a:xfrm>
          <a:off x="0" y="0"/>
          <a:ext cx="0" cy="0"/>
          <a:chOff x="0" y="0"/>
          <a:chExt cx="0" cy="0"/>
        </a:xfrm>
      </p:grpSpPr>
      <p:sp>
        <p:nvSpPr>
          <p:cNvPr id="9623" name="Google Shape;9623;p36"/>
          <p:cNvSpPr txBox="1"/>
          <p:nvPr>
            <p:ph idx="2" type="title"/>
          </p:nvPr>
        </p:nvSpPr>
        <p:spPr>
          <a:xfrm>
            <a:off x="1698600" y="438450"/>
            <a:ext cx="57468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200">
                <a:latin typeface="Arial"/>
                <a:ea typeface="Arial"/>
                <a:cs typeface="Arial"/>
                <a:sym typeface="Arial"/>
              </a:rPr>
              <a:t>MỤC TIÊU</a:t>
            </a:r>
            <a:endParaRPr sz="2200">
              <a:latin typeface="Arial"/>
              <a:ea typeface="Arial"/>
              <a:cs typeface="Arial"/>
              <a:sym typeface="Arial"/>
            </a:endParaRPr>
          </a:p>
        </p:txBody>
      </p:sp>
      <p:grpSp>
        <p:nvGrpSpPr>
          <p:cNvPr id="9624" name="Google Shape;9624;p36"/>
          <p:cNvGrpSpPr/>
          <p:nvPr/>
        </p:nvGrpSpPr>
        <p:grpSpPr>
          <a:xfrm>
            <a:off x="5453329" y="675728"/>
            <a:ext cx="1490178" cy="21378"/>
            <a:chOff x="2940000" y="3484425"/>
            <a:chExt cx="876575" cy="12575"/>
          </a:xfrm>
        </p:grpSpPr>
        <p:sp>
          <p:nvSpPr>
            <p:cNvPr id="9625" name="Google Shape;9625;p36"/>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36"/>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36"/>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36"/>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36"/>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36"/>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36"/>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36"/>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36"/>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36"/>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36"/>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36"/>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36"/>
          <p:cNvGrpSpPr/>
          <p:nvPr/>
        </p:nvGrpSpPr>
        <p:grpSpPr>
          <a:xfrm>
            <a:off x="2200504" y="675728"/>
            <a:ext cx="1490178" cy="21378"/>
            <a:chOff x="2940000" y="3484425"/>
            <a:chExt cx="876575" cy="12575"/>
          </a:xfrm>
        </p:grpSpPr>
        <p:sp>
          <p:nvSpPr>
            <p:cNvPr id="9638" name="Google Shape;9638;p36"/>
            <p:cNvSpPr/>
            <p:nvPr/>
          </p:nvSpPr>
          <p:spPr>
            <a:xfrm>
              <a:off x="3566825" y="3484425"/>
              <a:ext cx="14675" cy="12575"/>
            </a:xfrm>
            <a:custGeom>
              <a:rect b="b" l="l" r="r" t="t"/>
              <a:pathLst>
                <a:path extrusionOk="0" h="503" w="587">
                  <a:moveTo>
                    <a:pt x="254" y="1"/>
                  </a:moveTo>
                  <a:cubicBezTo>
                    <a:pt x="124" y="1"/>
                    <a:pt x="0" y="101"/>
                    <a:pt x="1" y="252"/>
                  </a:cubicBezTo>
                  <a:cubicBezTo>
                    <a:pt x="1" y="389"/>
                    <a:pt x="112" y="502"/>
                    <a:pt x="249" y="502"/>
                  </a:cubicBezTo>
                  <a:cubicBezTo>
                    <a:pt x="250" y="502"/>
                    <a:pt x="251" y="502"/>
                    <a:pt x="251" y="502"/>
                  </a:cubicBezTo>
                  <a:cubicBezTo>
                    <a:pt x="474" y="502"/>
                    <a:pt x="586" y="232"/>
                    <a:pt x="429"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36"/>
            <p:cNvSpPr/>
            <p:nvPr/>
          </p:nvSpPr>
          <p:spPr>
            <a:xfrm>
              <a:off x="3488475" y="3484425"/>
              <a:ext cx="14650" cy="12575"/>
            </a:xfrm>
            <a:custGeom>
              <a:rect b="b" l="l" r="r" t="t"/>
              <a:pathLst>
                <a:path extrusionOk="0" h="503" w="586">
                  <a:moveTo>
                    <a:pt x="253" y="1"/>
                  </a:moveTo>
                  <a:cubicBezTo>
                    <a:pt x="124" y="1"/>
                    <a:pt x="1" y="101"/>
                    <a:pt x="1" y="252"/>
                  </a:cubicBezTo>
                  <a:cubicBezTo>
                    <a:pt x="1" y="390"/>
                    <a:pt x="113" y="502"/>
                    <a:pt x="251" y="502"/>
                  </a:cubicBezTo>
                  <a:cubicBezTo>
                    <a:pt x="475"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36"/>
            <p:cNvSpPr/>
            <p:nvPr/>
          </p:nvSpPr>
          <p:spPr>
            <a:xfrm>
              <a:off x="3410100"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36"/>
            <p:cNvSpPr/>
            <p:nvPr/>
          </p:nvSpPr>
          <p:spPr>
            <a:xfrm>
              <a:off x="3331775" y="3484425"/>
              <a:ext cx="14650" cy="12575"/>
            </a:xfrm>
            <a:custGeom>
              <a:rect b="b" l="l" r="r" t="t"/>
              <a:pathLst>
                <a:path extrusionOk="0" h="503" w="586">
                  <a:moveTo>
                    <a:pt x="253" y="1"/>
                  </a:moveTo>
                  <a:cubicBezTo>
                    <a:pt x="124" y="1"/>
                    <a:pt x="0" y="101"/>
                    <a:pt x="0" y="252"/>
                  </a:cubicBezTo>
                  <a:cubicBezTo>
                    <a:pt x="0" y="390"/>
                    <a:pt x="113" y="502"/>
                    <a:pt x="251" y="502"/>
                  </a:cubicBezTo>
                  <a:cubicBezTo>
                    <a:pt x="473" y="502"/>
                    <a:pt x="586"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36"/>
            <p:cNvSpPr/>
            <p:nvPr/>
          </p:nvSpPr>
          <p:spPr>
            <a:xfrm>
              <a:off x="3801875" y="3484425"/>
              <a:ext cx="14700" cy="12575"/>
            </a:xfrm>
            <a:custGeom>
              <a:rect b="b" l="l" r="r" t="t"/>
              <a:pathLst>
                <a:path extrusionOk="0" h="503" w="588">
                  <a:moveTo>
                    <a:pt x="254" y="1"/>
                  </a:moveTo>
                  <a:cubicBezTo>
                    <a:pt x="124" y="1"/>
                    <a:pt x="1" y="101"/>
                    <a:pt x="1" y="252"/>
                  </a:cubicBezTo>
                  <a:cubicBezTo>
                    <a:pt x="1" y="390"/>
                    <a:pt x="113" y="502"/>
                    <a:pt x="252" y="502"/>
                  </a:cubicBezTo>
                  <a:cubicBezTo>
                    <a:pt x="475"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36"/>
            <p:cNvSpPr/>
            <p:nvPr/>
          </p:nvSpPr>
          <p:spPr>
            <a:xfrm>
              <a:off x="3723550" y="3484425"/>
              <a:ext cx="14650" cy="12575"/>
            </a:xfrm>
            <a:custGeom>
              <a:rect b="b" l="l" r="r" t="t"/>
              <a:pathLst>
                <a:path extrusionOk="0" h="503" w="586">
                  <a:moveTo>
                    <a:pt x="253" y="1"/>
                  </a:moveTo>
                  <a:cubicBezTo>
                    <a:pt x="124" y="1"/>
                    <a:pt x="0" y="101"/>
                    <a:pt x="0" y="252"/>
                  </a:cubicBezTo>
                  <a:cubicBezTo>
                    <a:pt x="0" y="390"/>
                    <a:pt x="113" y="502"/>
                    <a:pt x="250" y="502"/>
                  </a:cubicBezTo>
                  <a:cubicBezTo>
                    <a:pt x="473" y="502"/>
                    <a:pt x="585"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36"/>
            <p:cNvSpPr/>
            <p:nvPr/>
          </p:nvSpPr>
          <p:spPr>
            <a:xfrm>
              <a:off x="3645175"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36"/>
            <p:cNvSpPr/>
            <p:nvPr/>
          </p:nvSpPr>
          <p:spPr>
            <a:xfrm>
              <a:off x="3253400" y="3484425"/>
              <a:ext cx="14675" cy="12575"/>
            </a:xfrm>
            <a:custGeom>
              <a:rect b="b" l="l" r="r" t="t"/>
              <a:pathLst>
                <a:path extrusionOk="0" h="503" w="587">
                  <a:moveTo>
                    <a:pt x="254" y="1"/>
                  </a:moveTo>
                  <a:cubicBezTo>
                    <a:pt x="124" y="1"/>
                    <a:pt x="1" y="101"/>
                    <a:pt x="1" y="252"/>
                  </a:cubicBezTo>
                  <a:cubicBezTo>
                    <a:pt x="1" y="390"/>
                    <a:pt x="113" y="502"/>
                    <a:pt x="251" y="502"/>
                  </a:cubicBezTo>
                  <a:cubicBezTo>
                    <a:pt x="251" y="502"/>
                    <a:pt x="252" y="502"/>
                    <a:pt x="253" y="502"/>
                  </a:cubicBezTo>
                  <a:cubicBezTo>
                    <a:pt x="476" y="502"/>
                    <a:pt x="587" y="232"/>
                    <a:pt x="430" y="75"/>
                  </a:cubicBezTo>
                  <a:cubicBezTo>
                    <a:pt x="378" y="24"/>
                    <a:pt x="315"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36"/>
            <p:cNvSpPr/>
            <p:nvPr/>
          </p:nvSpPr>
          <p:spPr>
            <a:xfrm>
              <a:off x="3175075" y="3484425"/>
              <a:ext cx="14700" cy="12575"/>
            </a:xfrm>
            <a:custGeom>
              <a:rect b="b" l="l" r="r" t="t"/>
              <a:pathLst>
                <a:path extrusionOk="0" h="503" w="588">
                  <a:moveTo>
                    <a:pt x="253" y="1"/>
                  </a:moveTo>
                  <a:cubicBezTo>
                    <a:pt x="124" y="1"/>
                    <a:pt x="0" y="101"/>
                    <a:pt x="0" y="252"/>
                  </a:cubicBezTo>
                  <a:cubicBezTo>
                    <a:pt x="0" y="389"/>
                    <a:pt x="111" y="502"/>
                    <a:pt x="249" y="502"/>
                  </a:cubicBezTo>
                  <a:cubicBezTo>
                    <a:pt x="250" y="502"/>
                    <a:pt x="251" y="502"/>
                    <a:pt x="252" y="502"/>
                  </a:cubicBezTo>
                  <a:cubicBezTo>
                    <a:pt x="475" y="502"/>
                    <a:pt x="587" y="232"/>
                    <a:pt x="428" y="75"/>
                  </a:cubicBezTo>
                  <a:cubicBezTo>
                    <a:pt x="377" y="24"/>
                    <a:pt x="314"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36"/>
            <p:cNvSpPr/>
            <p:nvPr/>
          </p:nvSpPr>
          <p:spPr>
            <a:xfrm>
              <a:off x="3096700" y="3484425"/>
              <a:ext cx="14700" cy="12575"/>
            </a:xfrm>
            <a:custGeom>
              <a:rect b="b" l="l" r="r" t="t"/>
              <a:pathLst>
                <a:path extrusionOk="0" h="503" w="588">
                  <a:moveTo>
                    <a:pt x="253" y="1"/>
                  </a:moveTo>
                  <a:cubicBezTo>
                    <a:pt x="124" y="1"/>
                    <a:pt x="1" y="101"/>
                    <a:pt x="1" y="252"/>
                  </a:cubicBezTo>
                  <a:cubicBezTo>
                    <a:pt x="1" y="389"/>
                    <a:pt x="111" y="502"/>
                    <a:pt x="248" y="502"/>
                  </a:cubicBezTo>
                  <a:cubicBezTo>
                    <a:pt x="249" y="502"/>
                    <a:pt x="250" y="502"/>
                    <a:pt x="251" y="502"/>
                  </a:cubicBezTo>
                  <a:cubicBezTo>
                    <a:pt x="475" y="502"/>
                    <a:pt x="587"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36"/>
            <p:cNvSpPr/>
            <p:nvPr/>
          </p:nvSpPr>
          <p:spPr>
            <a:xfrm>
              <a:off x="3018325" y="3484425"/>
              <a:ext cx="14700" cy="12575"/>
            </a:xfrm>
            <a:custGeom>
              <a:rect b="b" l="l" r="r" t="t"/>
              <a:pathLst>
                <a:path extrusionOk="0" h="503" w="588">
                  <a:moveTo>
                    <a:pt x="254" y="1"/>
                  </a:moveTo>
                  <a:cubicBezTo>
                    <a:pt x="125" y="1"/>
                    <a:pt x="1" y="101"/>
                    <a:pt x="1" y="252"/>
                  </a:cubicBezTo>
                  <a:cubicBezTo>
                    <a:pt x="1" y="390"/>
                    <a:pt x="113" y="502"/>
                    <a:pt x="253" y="502"/>
                  </a:cubicBezTo>
                  <a:cubicBezTo>
                    <a:pt x="475" y="502"/>
                    <a:pt x="588" y="232"/>
                    <a:pt x="430" y="75"/>
                  </a:cubicBezTo>
                  <a:cubicBezTo>
                    <a:pt x="378" y="24"/>
                    <a:pt x="316" y="1"/>
                    <a:pt x="25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36"/>
            <p:cNvSpPr/>
            <p:nvPr/>
          </p:nvSpPr>
          <p:spPr>
            <a:xfrm>
              <a:off x="2940000" y="3484425"/>
              <a:ext cx="14650" cy="12575"/>
            </a:xfrm>
            <a:custGeom>
              <a:rect b="b" l="l" r="r" t="t"/>
              <a:pathLst>
                <a:path extrusionOk="0" h="503" w="586">
                  <a:moveTo>
                    <a:pt x="253" y="1"/>
                  </a:moveTo>
                  <a:cubicBezTo>
                    <a:pt x="124" y="1"/>
                    <a:pt x="1" y="101"/>
                    <a:pt x="1" y="252"/>
                  </a:cubicBezTo>
                  <a:cubicBezTo>
                    <a:pt x="1" y="390"/>
                    <a:pt x="113" y="502"/>
                    <a:pt x="251" y="502"/>
                  </a:cubicBezTo>
                  <a:cubicBezTo>
                    <a:pt x="474" y="502"/>
                    <a:pt x="586" y="232"/>
                    <a:pt x="428" y="75"/>
                  </a:cubicBezTo>
                  <a:cubicBezTo>
                    <a:pt x="377" y="24"/>
                    <a:pt x="315" y="1"/>
                    <a:pt x="2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50" name="Google Shape;9650;p36"/>
          <p:cNvSpPr/>
          <p:nvPr/>
        </p:nvSpPr>
        <p:spPr>
          <a:xfrm>
            <a:off x="1159300" y="1260863"/>
            <a:ext cx="595500" cy="16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36"/>
          <p:cNvSpPr/>
          <p:nvPr/>
        </p:nvSpPr>
        <p:spPr>
          <a:xfrm>
            <a:off x="3235929" y="1260863"/>
            <a:ext cx="595500" cy="16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36"/>
          <p:cNvSpPr/>
          <p:nvPr/>
        </p:nvSpPr>
        <p:spPr>
          <a:xfrm>
            <a:off x="5312570" y="1260863"/>
            <a:ext cx="595500" cy="16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36"/>
          <p:cNvSpPr/>
          <p:nvPr/>
        </p:nvSpPr>
        <p:spPr>
          <a:xfrm>
            <a:off x="7389199" y="1260863"/>
            <a:ext cx="595500" cy="16161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36"/>
          <p:cNvSpPr/>
          <p:nvPr/>
        </p:nvSpPr>
        <p:spPr>
          <a:xfrm>
            <a:off x="1270970" y="2360657"/>
            <a:ext cx="372159" cy="372159"/>
          </a:xfrm>
          <a:custGeom>
            <a:rect b="b" l="l" r="r" t="t"/>
            <a:pathLst>
              <a:path extrusionOk="0" h="11693" w="11693">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55" name="Google Shape;9655;p36"/>
          <p:cNvGrpSpPr/>
          <p:nvPr/>
        </p:nvGrpSpPr>
        <p:grpSpPr>
          <a:xfrm>
            <a:off x="3357954" y="2386851"/>
            <a:ext cx="351439" cy="345965"/>
            <a:chOff x="1754279" y="4286593"/>
            <a:chExt cx="351439" cy="345965"/>
          </a:xfrm>
        </p:grpSpPr>
        <p:sp>
          <p:nvSpPr>
            <p:cNvPr id="9656" name="Google Shape;9656;p36"/>
            <p:cNvSpPr/>
            <p:nvPr/>
          </p:nvSpPr>
          <p:spPr>
            <a:xfrm>
              <a:off x="1799379" y="4550857"/>
              <a:ext cx="28422" cy="27117"/>
            </a:xfrm>
            <a:custGeom>
              <a:rect b="b" l="l" r="r" t="t"/>
              <a:pathLst>
                <a:path extrusionOk="0" h="852" w="893">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36"/>
            <p:cNvSpPr/>
            <p:nvPr/>
          </p:nvSpPr>
          <p:spPr>
            <a:xfrm>
              <a:off x="1833084" y="4584594"/>
              <a:ext cx="27690" cy="27117"/>
            </a:xfrm>
            <a:custGeom>
              <a:rect b="b" l="l" r="r" t="t"/>
              <a:pathLst>
                <a:path extrusionOk="0" h="852" w="87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36"/>
            <p:cNvSpPr/>
            <p:nvPr/>
          </p:nvSpPr>
          <p:spPr>
            <a:xfrm>
              <a:off x="1816407" y="4567917"/>
              <a:ext cx="28072" cy="27117"/>
            </a:xfrm>
            <a:custGeom>
              <a:rect b="b" l="l" r="r" t="t"/>
              <a:pathLst>
                <a:path extrusionOk="0" h="852" w="882">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36"/>
            <p:cNvSpPr/>
            <p:nvPr/>
          </p:nvSpPr>
          <p:spPr>
            <a:xfrm>
              <a:off x="1754279" y="4286593"/>
              <a:ext cx="351439" cy="345965"/>
            </a:xfrm>
            <a:custGeom>
              <a:rect b="b" l="l" r="r" t="t"/>
              <a:pathLst>
                <a:path extrusionOk="0" h="10870" w="11042">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36"/>
            <p:cNvSpPr/>
            <p:nvPr/>
          </p:nvSpPr>
          <p:spPr>
            <a:xfrm>
              <a:off x="1951705" y="4367117"/>
              <a:ext cx="86062" cy="65437"/>
            </a:xfrm>
            <a:custGeom>
              <a:rect b="b" l="l" r="r" t="t"/>
              <a:pathLst>
                <a:path extrusionOk="0" h="2056" w="2704">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1" name="Google Shape;9661;p36"/>
          <p:cNvSpPr/>
          <p:nvPr/>
        </p:nvSpPr>
        <p:spPr>
          <a:xfrm>
            <a:off x="5432202" y="2376189"/>
            <a:ext cx="356245" cy="356627"/>
          </a:xfrm>
          <a:custGeom>
            <a:rect b="b" l="l" r="r" t="t"/>
            <a:pathLst>
              <a:path extrusionOk="0" h="11205" w="11193">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62" name="Google Shape;9662;p36"/>
          <p:cNvGrpSpPr/>
          <p:nvPr/>
        </p:nvGrpSpPr>
        <p:grpSpPr>
          <a:xfrm>
            <a:off x="7511245" y="2378098"/>
            <a:ext cx="352840" cy="354717"/>
            <a:chOff x="3095745" y="3805393"/>
            <a:chExt cx="352840" cy="354717"/>
          </a:xfrm>
        </p:grpSpPr>
        <p:sp>
          <p:nvSpPr>
            <p:cNvPr id="9663" name="Google Shape;9663;p36"/>
            <p:cNvSpPr/>
            <p:nvPr/>
          </p:nvSpPr>
          <p:spPr>
            <a:xfrm>
              <a:off x="3095745" y="3805393"/>
              <a:ext cx="272093" cy="271711"/>
            </a:xfrm>
            <a:custGeom>
              <a:rect b="b" l="l" r="r" t="t"/>
              <a:pathLst>
                <a:path extrusionOk="0" h="8537" w="8549">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36"/>
            <p:cNvSpPr/>
            <p:nvPr/>
          </p:nvSpPr>
          <p:spPr>
            <a:xfrm>
              <a:off x="3184798" y="3878883"/>
              <a:ext cx="109550" cy="94018"/>
            </a:xfrm>
            <a:custGeom>
              <a:rect b="b" l="l" r="r" t="t"/>
              <a:pathLst>
                <a:path extrusionOk="0" h="2954" w="3442">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36"/>
            <p:cNvSpPr/>
            <p:nvPr/>
          </p:nvSpPr>
          <p:spPr>
            <a:xfrm>
              <a:off x="3168120" y="3917331"/>
              <a:ext cx="102707" cy="87016"/>
            </a:xfrm>
            <a:custGeom>
              <a:rect b="b" l="l" r="r" t="t"/>
              <a:pathLst>
                <a:path extrusionOk="0" h="2734" w="3227">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6" name="Google Shape;9666;p36"/>
            <p:cNvSpPr/>
            <p:nvPr/>
          </p:nvSpPr>
          <p:spPr>
            <a:xfrm>
              <a:off x="3264749" y="3976275"/>
              <a:ext cx="183836" cy="183836"/>
            </a:xfrm>
            <a:custGeom>
              <a:rect b="b" l="l" r="r" t="t"/>
              <a:pathLst>
                <a:path extrusionOk="0" h="5776" w="5776">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7" name="Google Shape;9667;p36"/>
            <p:cNvSpPr/>
            <p:nvPr/>
          </p:nvSpPr>
          <p:spPr>
            <a:xfrm>
              <a:off x="3326526" y="4036907"/>
              <a:ext cx="62541" cy="62573"/>
            </a:xfrm>
            <a:custGeom>
              <a:rect b="b" l="l" r="r" t="t"/>
              <a:pathLst>
                <a:path extrusionOk="0" h="1966" w="1965">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36"/>
            <p:cNvSpPr/>
            <p:nvPr/>
          </p:nvSpPr>
          <p:spPr>
            <a:xfrm>
              <a:off x="3196542" y="3907687"/>
              <a:ext cx="68238" cy="68238"/>
            </a:xfrm>
            <a:custGeom>
              <a:rect b="b" l="l" r="r" t="t"/>
              <a:pathLst>
                <a:path extrusionOk="0" h="2144" w="2144">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69" name="Google Shape;9669;p36"/>
          <p:cNvSpPr txBox="1"/>
          <p:nvPr>
            <p:ph type="title"/>
          </p:nvPr>
        </p:nvSpPr>
        <p:spPr>
          <a:xfrm>
            <a:off x="545050" y="2722525"/>
            <a:ext cx="1824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Arial"/>
                <a:ea typeface="Arial"/>
                <a:cs typeface="Arial"/>
                <a:sym typeface="Arial"/>
              </a:rPr>
              <a:t>Mục tiêu </a:t>
            </a:r>
            <a:r>
              <a:rPr b="1" lang="en">
                <a:latin typeface="Arial"/>
                <a:ea typeface="Arial"/>
                <a:cs typeface="Arial"/>
                <a:sym typeface="Arial"/>
              </a:rPr>
              <a:t>1</a:t>
            </a:r>
            <a:endParaRPr b="1">
              <a:latin typeface="Arial"/>
              <a:ea typeface="Arial"/>
              <a:cs typeface="Arial"/>
              <a:sym typeface="Arial"/>
            </a:endParaRPr>
          </a:p>
        </p:txBody>
      </p:sp>
      <p:sp>
        <p:nvSpPr>
          <p:cNvPr id="9670" name="Google Shape;9670;p36"/>
          <p:cNvSpPr txBox="1"/>
          <p:nvPr>
            <p:ph idx="1" type="subTitle"/>
          </p:nvPr>
        </p:nvSpPr>
        <p:spPr>
          <a:xfrm>
            <a:off x="545050" y="3440725"/>
            <a:ext cx="1824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Arial"/>
                <a:ea typeface="Arial"/>
                <a:cs typeface="Arial"/>
                <a:sym typeface="Arial"/>
              </a:rPr>
              <a:t>Nghiên cứu và đánh giá các công nghệ liên quan đến hệ thống trợ lí giảng dạy ảo</a:t>
            </a:r>
            <a:endParaRPr>
              <a:latin typeface="Arial"/>
              <a:ea typeface="Arial"/>
              <a:cs typeface="Arial"/>
              <a:sym typeface="Arial"/>
            </a:endParaRPr>
          </a:p>
        </p:txBody>
      </p:sp>
      <p:sp>
        <p:nvSpPr>
          <p:cNvPr id="9671" name="Google Shape;9671;p36"/>
          <p:cNvSpPr txBox="1"/>
          <p:nvPr>
            <p:ph idx="3" type="title"/>
          </p:nvPr>
        </p:nvSpPr>
        <p:spPr>
          <a:xfrm>
            <a:off x="2621690" y="2722525"/>
            <a:ext cx="1824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latin typeface="Arial"/>
                <a:ea typeface="Arial"/>
                <a:cs typeface="Arial"/>
                <a:sym typeface="Arial"/>
              </a:rPr>
              <a:t>M</a:t>
            </a:r>
            <a:r>
              <a:rPr b="1" lang="en">
                <a:latin typeface="Arial"/>
                <a:ea typeface="Arial"/>
                <a:cs typeface="Arial"/>
                <a:sym typeface="Arial"/>
              </a:rPr>
              <a:t>ục tiêu 2</a:t>
            </a:r>
            <a:endParaRPr b="1">
              <a:latin typeface="Arial"/>
              <a:ea typeface="Arial"/>
              <a:cs typeface="Arial"/>
              <a:sym typeface="Arial"/>
            </a:endParaRPr>
          </a:p>
        </p:txBody>
      </p:sp>
      <p:sp>
        <p:nvSpPr>
          <p:cNvPr id="9672" name="Google Shape;9672;p36"/>
          <p:cNvSpPr txBox="1"/>
          <p:nvPr>
            <p:ph idx="4" type="subTitle"/>
          </p:nvPr>
        </p:nvSpPr>
        <p:spPr>
          <a:xfrm>
            <a:off x="2621690" y="3440725"/>
            <a:ext cx="1824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latin typeface="Arial"/>
                <a:ea typeface="Arial"/>
                <a:cs typeface="Arial"/>
                <a:sym typeface="Arial"/>
              </a:rPr>
              <a:t>Phát triển và tích hợp hệ thống trợ lí giảng dạy ảo vào nền tảng MOOCCubeX</a:t>
            </a:r>
            <a:endParaRPr>
              <a:latin typeface="Arial"/>
              <a:ea typeface="Arial"/>
              <a:cs typeface="Arial"/>
              <a:sym typeface="Arial"/>
            </a:endParaRPr>
          </a:p>
        </p:txBody>
      </p:sp>
      <p:sp>
        <p:nvSpPr>
          <p:cNvPr id="9673" name="Google Shape;9673;p36"/>
          <p:cNvSpPr txBox="1"/>
          <p:nvPr>
            <p:ph idx="5" type="title"/>
          </p:nvPr>
        </p:nvSpPr>
        <p:spPr>
          <a:xfrm>
            <a:off x="4698330" y="2722525"/>
            <a:ext cx="1824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latin typeface="Arial"/>
                <a:ea typeface="Arial"/>
                <a:cs typeface="Arial"/>
                <a:sym typeface="Arial"/>
              </a:rPr>
              <a:t>Mục tiêu </a:t>
            </a:r>
            <a:r>
              <a:rPr b="1" lang="en">
                <a:latin typeface="Arial"/>
                <a:ea typeface="Arial"/>
                <a:cs typeface="Arial"/>
                <a:sym typeface="Arial"/>
              </a:rPr>
              <a:t>3</a:t>
            </a:r>
            <a:endParaRPr b="1">
              <a:latin typeface="Arial"/>
              <a:ea typeface="Arial"/>
              <a:cs typeface="Arial"/>
              <a:sym typeface="Arial"/>
            </a:endParaRPr>
          </a:p>
        </p:txBody>
      </p:sp>
      <p:sp>
        <p:nvSpPr>
          <p:cNvPr id="9674" name="Google Shape;9674;p36"/>
          <p:cNvSpPr txBox="1"/>
          <p:nvPr>
            <p:ph idx="6" type="subTitle"/>
          </p:nvPr>
        </p:nvSpPr>
        <p:spPr>
          <a:xfrm>
            <a:off x="4698330" y="3440725"/>
            <a:ext cx="1824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rial"/>
                <a:ea typeface="Arial"/>
                <a:cs typeface="Arial"/>
                <a:sym typeface="Arial"/>
              </a:rPr>
              <a:t>Đánh giá hiệu quả của hệ thống thông qua các thử nghiệm và phản hồi từ giảng viên và học viên</a:t>
            </a:r>
            <a:endParaRPr>
              <a:latin typeface="Arial"/>
              <a:ea typeface="Arial"/>
              <a:cs typeface="Arial"/>
              <a:sym typeface="Arial"/>
            </a:endParaRPr>
          </a:p>
        </p:txBody>
      </p:sp>
      <p:sp>
        <p:nvSpPr>
          <p:cNvPr id="9675" name="Google Shape;9675;p36"/>
          <p:cNvSpPr txBox="1"/>
          <p:nvPr>
            <p:ph idx="7" type="title"/>
          </p:nvPr>
        </p:nvSpPr>
        <p:spPr>
          <a:xfrm>
            <a:off x="6774950" y="2722525"/>
            <a:ext cx="1824000" cy="755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latin typeface="Arial"/>
                <a:ea typeface="Arial"/>
                <a:cs typeface="Arial"/>
                <a:sym typeface="Arial"/>
              </a:rPr>
              <a:t>Mục tiêu </a:t>
            </a:r>
            <a:r>
              <a:rPr b="1" lang="en">
                <a:latin typeface="Arial"/>
                <a:ea typeface="Arial"/>
                <a:cs typeface="Arial"/>
                <a:sym typeface="Arial"/>
              </a:rPr>
              <a:t>4</a:t>
            </a:r>
            <a:endParaRPr b="1">
              <a:latin typeface="Arial"/>
              <a:ea typeface="Arial"/>
              <a:cs typeface="Arial"/>
              <a:sym typeface="Arial"/>
            </a:endParaRPr>
          </a:p>
        </p:txBody>
      </p:sp>
      <p:sp>
        <p:nvSpPr>
          <p:cNvPr id="9676" name="Google Shape;9676;p36"/>
          <p:cNvSpPr txBox="1"/>
          <p:nvPr>
            <p:ph idx="8" type="subTitle"/>
          </p:nvPr>
        </p:nvSpPr>
        <p:spPr>
          <a:xfrm>
            <a:off x="6774950" y="3440725"/>
            <a:ext cx="1824000" cy="541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latin typeface="Arial"/>
                <a:ea typeface="Arial"/>
                <a:cs typeface="Arial"/>
                <a:sym typeface="Arial"/>
              </a:rPr>
              <a:t>Đề xuất các cải tiến và phát triển tương lai cho hệ thống trợ lí giảng dạy ảo</a:t>
            </a:r>
            <a:endParaRPr>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0" name="Shape 9680"/>
        <p:cNvGrpSpPr/>
        <p:nvPr/>
      </p:nvGrpSpPr>
      <p:grpSpPr>
        <a:xfrm>
          <a:off x="0" y="0"/>
          <a:ext cx="0" cy="0"/>
          <a:chOff x="0" y="0"/>
          <a:chExt cx="0" cy="0"/>
        </a:xfrm>
      </p:grpSpPr>
      <p:sp>
        <p:nvSpPr>
          <p:cNvPr id="9681" name="Google Shape;9681;p37"/>
          <p:cNvSpPr txBox="1"/>
          <p:nvPr>
            <p:ph type="title"/>
          </p:nvPr>
        </p:nvSpPr>
        <p:spPr>
          <a:xfrm>
            <a:off x="1371600" y="637175"/>
            <a:ext cx="6178200" cy="9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Arial"/>
                <a:ea typeface="Arial"/>
                <a:cs typeface="Arial"/>
                <a:sym typeface="Arial"/>
              </a:rPr>
              <a:t>Đối tượng và phạm vi</a:t>
            </a:r>
            <a:endParaRPr sz="3100">
              <a:latin typeface="Arial"/>
              <a:ea typeface="Arial"/>
              <a:cs typeface="Arial"/>
              <a:sym typeface="Arial"/>
            </a:endParaRPr>
          </a:p>
        </p:txBody>
      </p:sp>
      <p:sp>
        <p:nvSpPr>
          <p:cNvPr id="9682" name="Google Shape;9682;p37"/>
          <p:cNvSpPr txBox="1"/>
          <p:nvPr/>
        </p:nvSpPr>
        <p:spPr>
          <a:xfrm>
            <a:off x="1371600" y="1743850"/>
            <a:ext cx="6787800" cy="1417500"/>
          </a:xfrm>
          <a:prstGeom prst="rect">
            <a:avLst/>
          </a:prstGeom>
          <a:noFill/>
          <a:ln>
            <a:noFill/>
          </a:ln>
        </p:spPr>
        <p:txBody>
          <a:bodyPr anchorCtr="0" anchor="t" bIns="91425" lIns="91425" spcFirstLastPara="1" rIns="91425" wrap="square" tIns="91425">
            <a:spAutoFit/>
          </a:bodyPr>
          <a:lstStyle/>
          <a:p>
            <a:pPr indent="-342900" lvl="0" marL="457200" rtl="0" algn="l">
              <a:lnSpc>
                <a:spcPct val="115000"/>
              </a:lnSpc>
              <a:spcBef>
                <a:spcPts val="0"/>
              </a:spcBef>
              <a:spcAft>
                <a:spcPts val="0"/>
              </a:spcAft>
              <a:buSzPts val="1800"/>
              <a:buChar char="●"/>
            </a:pPr>
            <a:r>
              <a:rPr b="1" lang="en" sz="1800"/>
              <a:t>Đối tượng nghiên cứu:</a:t>
            </a:r>
            <a:r>
              <a:rPr lang="en" sz="1800"/>
              <a:t> giảng viên và học viên tham gia các khóa học trực tuyến trên nền tảng MOOCCubeX</a:t>
            </a:r>
            <a:endParaRPr sz="1800"/>
          </a:p>
          <a:p>
            <a:pPr indent="-342900" lvl="0" marL="457200" rtl="0" algn="l">
              <a:lnSpc>
                <a:spcPct val="115000"/>
              </a:lnSpc>
              <a:spcBef>
                <a:spcPts val="0"/>
              </a:spcBef>
              <a:spcAft>
                <a:spcPts val="0"/>
              </a:spcAft>
              <a:buSzPts val="1800"/>
              <a:buChar char="●"/>
            </a:pPr>
            <a:r>
              <a:rPr b="1" lang="en" sz="1800"/>
              <a:t>Phạm vi:</a:t>
            </a:r>
            <a:r>
              <a:rPr lang="en" sz="1800"/>
              <a:t> nghiên cứu, phát triển, triển khai và đánh giá hệ thống trợ lí giảng dạy ảo trong môi trường MOOCCubeX</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86" name="Shape 9686"/>
        <p:cNvGrpSpPr/>
        <p:nvPr/>
      </p:nvGrpSpPr>
      <p:grpSpPr>
        <a:xfrm>
          <a:off x="0" y="0"/>
          <a:ext cx="0" cy="0"/>
          <a:chOff x="0" y="0"/>
          <a:chExt cx="0" cy="0"/>
        </a:xfrm>
      </p:grpSpPr>
      <p:sp>
        <p:nvSpPr>
          <p:cNvPr id="9687" name="Google Shape;9687;p38"/>
          <p:cNvSpPr txBox="1"/>
          <p:nvPr>
            <p:ph type="title"/>
          </p:nvPr>
        </p:nvSpPr>
        <p:spPr>
          <a:xfrm>
            <a:off x="1371600" y="637175"/>
            <a:ext cx="6178200" cy="993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100">
                <a:latin typeface="Arial"/>
                <a:ea typeface="Arial"/>
                <a:cs typeface="Arial"/>
                <a:sym typeface="Arial"/>
              </a:rPr>
              <a:t>Thách thức</a:t>
            </a:r>
            <a:endParaRPr sz="3100">
              <a:latin typeface="Arial"/>
              <a:ea typeface="Arial"/>
              <a:cs typeface="Arial"/>
              <a:sym typeface="Arial"/>
            </a:endParaRPr>
          </a:p>
        </p:txBody>
      </p:sp>
      <p:sp>
        <p:nvSpPr>
          <p:cNvPr id="9688" name="Google Shape;9688;p38"/>
          <p:cNvSpPr txBox="1"/>
          <p:nvPr/>
        </p:nvSpPr>
        <p:spPr>
          <a:xfrm>
            <a:off x="1371600" y="1743850"/>
            <a:ext cx="6787800" cy="1200600"/>
          </a:xfrm>
          <a:prstGeom prst="rect">
            <a:avLst/>
          </a:prstGeom>
          <a:noFill/>
          <a:ln>
            <a:noFill/>
          </a:ln>
        </p:spPr>
        <p:txBody>
          <a:bodyPr anchorCtr="0" anchor="t" bIns="91425" lIns="91425" spcFirstLastPara="1" rIns="91425" wrap="square" tIns="91425">
            <a:spAutoFit/>
          </a:bodyPr>
          <a:lstStyle/>
          <a:p>
            <a:pPr indent="-355600" lvl="0" marL="457200" rtl="0" algn="l">
              <a:lnSpc>
                <a:spcPct val="115000"/>
              </a:lnSpc>
              <a:spcBef>
                <a:spcPts val="0"/>
              </a:spcBef>
              <a:spcAft>
                <a:spcPts val="0"/>
              </a:spcAft>
              <a:buSzPts val="2000"/>
              <a:buChar char="●"/>
            </a:pPr>
            <a:r>
              <a:rPr lang="en" sz="2000"/>
              <a:t>Xử lý dữ liệu</a:t>
            </a:r>
            <a:endParaRPr sz="2000"/>
          </a:p>
          <a:p>
            <a:pPr indent="-355600" lvl="0" marL="457200" rtl="0" algn="l">
              <a:lnSpc>
                <a:spcPct val="115000"/>
              </a:lnSpc>
              <a:spcBef>
                <a:spcPts val="0"/>
              </a:spcBef>
              <a:spcAft>
                <a:spcPts val="0"/>
              </a:spcAft>
              <a:buSzPts val="2000"/>
              <a:buChar char="●"/>
            </a:pPr>
            <a:r>
              <a:rPr lang="en" sz="2000"/>
              <a:t>Tính phức tạp của nội dung giảng dạy</a:t>
            </a:r>
            <a:endParaRPr sz="2000"/>
          </a:p>
          <a:p>
            <a:pPr indent="-355600" lvl="0" marL="457200" rtl="0" algn="l">
              <a:lnSpc>
                <a:spcPct val="115000"/>
              </a:lnSpc>
              <a:spcBef>
                <a:spcPts val="0"/>
              </a:spcBef>
              <a:spcAft>
                <a:spcPts val="0"/>
              </a:spcAft>
              <a:buSzPts val="2000"/>
              <a:buChar char="●"/>
            </a:pPr>
            <a:r>
              <a:rPr lang="en" sz="2000"/>
              <a:t>Tương tác với người dùng</a:t>
            </a:r>
            <a:endParaRPr sz="2000"/>
          </a:p>
        </p:txBody>
      </p:sp>
    </p:spTree>
  </p:cSld>
  <p:clrMapOvr>
    <a:masterClrMapping/>
  </p:clrMapOvr>
</p:sld>
</file>

<file path=ppt/theme/theme1.xml><?xml version="1.0" encoding="utf-8"?>
<a:theme xmlns:a="http://schemas.openxmlformats.org/drawingml/2006/main" xmlns:r="http://schemas.openxmlformats.org/officeDocument/2006/relationships" name="Construction Project Proposal">
  <a:themeElements>
    <a:clrScheme name="Simple Light">
      <a:dk1>
        <a:srgbClr val="000000"/>
      </a:dk1>
      <a:lt1>
        <a:srgbClr val="FFFFFF"/>
      </a:lt1>
      <a:dk2>
        <a:srgbClr val="595959"/>
      </a:dk2>
      <a:lt2>
        <a:srgbClr val="EEEEEE"/>
      </a:lt2>
      <a:accent1>
        <a:srgbClr val="E5AC77"/>
      </a:accent1>
      <a:accent2>
        <a:srgbClr val="3F4D53"/>
      </a:accent2>
      <a:accent3>
        <a:srgbClr val="FFFFFF"/>
      </a:accent3>
      <a:accent4>
        <a:srgbClr val="F3F3F3"/>
      </a:accent4>
      <a:accent5>
        <a:srgbClr val="D69D68"/>
      </a:accent5>
      <a:accent6>
        <a:srgbClr val="45565D"/>
      </a:accent6>
      <a:hlink>
        <a:srgbClr val="3F4D53"/>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